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2" r:id="rId2"/>
    <p:sldId id="256" r:id="rId3"/>
    <p:sldId id="278" r:id="rId4"/>
    <p:sldId id="279" r:id="rId5"/>
    <p:sldId id="280" r:id="rId6"/>
    <p:sldId id="281" r:id="rId7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4724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VY_32_INOVACE_11_Doplněk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661248"/>
            <a:ext cx="1612032" cy="57951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DOPLNĚK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67246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DOPLNĚK</a:t>
            </a:r>
          </a:p>
          <a:p>
            <a:endParaRPr lang="cs-CZ" sz="3200" b="1" dirty="0" smtClean="0"/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závisí na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 (3) + 5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ptáme se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jaký? jak? jako kdo? jako co? 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za koho? kým?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bývá vyjádřen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1, 2, 4, </a:t>
            </a:r>
            <a:r>
              <a:rPr lang="cs-CZ" sz="32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inf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., přechodník,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  RÁD, SÁM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Vlastnost nebo stav za děje.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 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Chlapci běhali </a:t>
            </a:r>
            <a:r>
              <a:rPr lang="cs-CZ" sz="32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bosi.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(1.pád)</a:t>
            </a: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   Zvolili bratra </a:t>
            </a:r>
            <a:r>
              <a:rPr lang="cs-CZ" sz="32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vedoucím.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(7. pád)</a:t>
            </a: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   Bratr se vrátil </a:t>
            </a:r>
            <a:r>
              <a:rPr lang="cs-CZ" sz="32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nemocen. </a:t>
            </a:r>
            <a:endParaRPr lang="cs-CZ" sz="32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42852"/>
            <a:ext cx="8174033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Otec seděl unaven.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Raněný seděl stále zamyšlen.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Jiří z Poděbrad byl zvolen za krále českého.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Ty mi připadáš směšný.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Atlet Tomáš Dvořák byl vyhlášen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sportovcem roku.</a:t>
            </a:r>
          </a:p>
          <a:p>
            <a:pPr marL="514350" indent="-514350">
              <a:buAutoNum type="arabicPeriod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Blažena se vyučila cukrářkou.</a:t>
            </a:r>
          </a:p>
          <a:p>
            <a:pPr marL="514350" indent="-514350">
              <a:buAutoNum type="arabicPeriod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Dobírka přišla neporušená.</a:t>
            </a:r>
          </a:p>
          <a:p>
            <a:pPr marL="514350" indent="-514350">
              <a:buAutoNum type="arabicPeriod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Zraněná Martina doběhla do cíle až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jako třetí.</a:t>
            </a:r>
          </a:p>
          <a:p>
            <a:pPr marL="514350" indent="-514350">
              <a:buAutoNum type="arabicPeriod" startAt="9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Pavla zůstala opět poslední.</a:t>
            </a:r>
          </a:p>
          <a:p>
            <a:pPr marL="514350" indent="-514350">
              <a:buAutoNum type="arabicPeriod" startAt="9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Nechtěl bych to připravoval zase sám.</a:t>
            </a:r>
          </a:p>
          <a:p>
            <a:pPr marL="514350" indent="-514350"/>
            <a:r>
              <a:rPr lang="cs-CZ" sz="3200" b="1" dirty="0" smtClean="0"/>
              <a:t> </a:t>
            </a:r>
          </a:p>
          <a:p>
            <a:endParaRPr lang="cs-CZ" sz="32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08300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pPr marL="514350" indent="-514350">
              <a:buAutoNum type="arabicPeriod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Otec seděl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unaven.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(jak?)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Raněný ležel stále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zamyšlen.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(jak?)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Jiří z Poděbrad byl zvolen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 krále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českého.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(kým?)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 mi připadáš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směšný.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(jak?)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Atlet Tomáš Dvořák byl vyhlášen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 sportovce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roku.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 za koho?)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 Blažena se vyučila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cukrářkou.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(čím?)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 Dobírka přišla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neporušená.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(jak?)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  Zraněná Martina doběhla do cíle až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jako třetí. 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 jako co?)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  Pavla zůstala opět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poslední.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(jaká?)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 Nechtěl bych to připravovat zase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sám.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(jak?)</a:t>
            </a:r>
            <a:endParaRPr lang="cs-CZ" sz="24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806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1269</TotalTime>
  <Words>269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Prezentace aplikace PowerPoint</vt:lpstr>
      <vt:lpstr>DOPLNĚK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2011-08-31T11:15:21Z</dcterms:modified>
</cp:coreProperties>
</file>