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56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4482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VY_32_INOVACE_15_VV-PO,PT,PŘ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88224" y="5085184"/>
            <a:ext cx="1488976" cy="57266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VEDLEJŠÍ VĚTA PODMĚTNÁ, PŘEDMĚTNÁ A PŘÍVLASTKOVÁ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7920880" cy="9361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DRUHY  VEDLEJŠÍCH  VĚT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07464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PODMĚTNÁ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PŘEDMĚTNÁ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PŘÍSUDKOVÁ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PŘÍVLASTKOVÁ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DOPLŇKOVÁ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PŘÍSLOVEČNÁ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-     místní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časová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způsobová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měrová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příčinná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účelová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podmínková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           přípustková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2051720" y="1340768"/>
            <a:ext cx="216024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 flipV="1">
            <a:off x="2339752" y="1340768"/>
            <a:ext cx="1872208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211960" y="1340768"/>
            <a:ext cx="2376264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211960" y="1340768"/>
            <a:ext cx="2448272" cy="10081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5004048" y="350100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04048" y="3501008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4896036" y="3609020"/>
            <a:ext cx="648072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4716016" y="3789040"/>
            <a:ext cx="93610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4463988" y="4041068"/>
            <a:ext cx="144016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6200000" flipH="1">
            <a:off x="4139952" y="4365104"/>
            <a:ext cx="208823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923928" y="4581128"/>
            <a:ext cx="252028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3923928" y="1484784"/>
            <a:ext cx="432048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>
            <a:off x="3743908" y="2240868"/>
            <a:ext cx="360040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4031940" y="1592796"/>
            <a:ext cx="432048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6200000" flipH="1">
            <a:off x="3959932" y="2600908"/>
            <a:ext cx="936104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260648"/>
            <a:ext cx="5904656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Věta vedlejší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podmětná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PO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556792"/>
            <a:ext cx="806983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ptáme se: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KDO? CO? + věta řídící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(pro rozlišení 1. a 4. pádu Jaká věc?,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věta řídící nemá podmět (bývá v ní odkazovací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výraz ten, to),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spojovací výrazy: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kdo, co, že, aby…… .</a:t>
            </a:r>
          </a:p>
          <a:p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     VH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Např.: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Kdo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se bojí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ať s námi nechodí.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latin typeface="Arial Narrow" pitchFamily="34" charset="0"/>
                <a:cs typeface="Arial" pitchFamily="34" charset="0"/>
              </a:rPr>
              <a:t>KDO? CO? Ať s námi nechodí?       TEN, co se bojí.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3779912" y="5805264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3419872" y="5445224"/>
            <a:ext cx="72008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5040052" y="5481228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prava 17"/>
          <p:cNvSpPr/>
          <p:nvPr/>
        </p:nvSpPr>
        <p:spPr>
          <a:xfrm>
            <a:off x="5796136" y="609329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5832648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Věta vedlejší </a:t>
            </a:r>
            <a:r>
              <a:rPr lang="cs-CZ" sz="3200" dirty="0" smtClean="0">
                <a:solidFill>
                  <a:srgbClr val="FF0000"/>
                </a:solidFill>
              </a:rPr>
              <a:t>přísudková – VV PŘ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734047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ptáme se: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JAK? JAKÝ? + větou řídící,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-zastupuje jmenný přísudek, věta řídící může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končit na sponové sloveso.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VH               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Např.:  Stromy byly,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jako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by je pozlatil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dirty="0" smtClean="0">
                <a:latin typeface="Arial Narrow" pitchFamily="34" charset="0"/>
                <a:cs typeface="Arial" pitchFamily="34" charset="0"/>
              </a:rPr>
              <a:t>Jaké byly stromy?              Jako by je pozlatil.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2411760" y="515719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699792" y="5445224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4031940" y="5193196"/>
            <a:ext cx="50405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Šipka doprava 9"/>
          <p:cNvSpPr/>
          <p:nvPr/>
        </p:nvSpPr>
        <p:spPr>
          <a:xfrm>
            <a:off x="4139952" y="5805264"/>
            <a:ext cx="864096" cy="2160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60648"/>
            <a:ext cx="604867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Vedlejší věta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předmětná – VV PT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41506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-ptáme se: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pádové otázky (kromě 1.a 5.)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+ řídící větou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(pro rozlišení 1. a 4.pádu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Jakou věc?),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vyjadřuje předmět řídící věty,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závisí na slovese (přídavném jméně) řídící věty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spojovací výrazy: spojky podřadicí (že, aby…),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vztažná zájmena (kdo,co…),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vztažná příslovce (kde,kdy,jak…)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 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Např.:  Věděl,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to neznám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dirty="0" smtClean="0">
                <a:latin typeface="Arial Narrow" pitchFamily="34" charset="0"/>
                <a:cs typeface="Arial" pitchFamily="34" charset="0"/>
              </a:rPr>
              <a:t>Co věděl?           Že to neznám.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203848" y="6237312"/>
            <a:ext cx="648072" cy="2160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943708" y="584126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123728" y="602128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2915816" y="5877272"/>
            <a:ext cx="2880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03590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DRUHY  VEDLEJŠÍCH  VĚT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Přemýšlel o tom, zda pojede do divadla.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se vleče,neuteče.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Strom byl takový, že nemohl růst dál.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Ihned vrátil, co mu nepatřilo.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Jan byl, jako by ho polil.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Udivilo ho, že už nebude padat sníh.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pozoruhodné, že jsme se to nedozvěděli.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Hodinu trvalo, než vrak ze silnice odtáhli.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Zeptal se mě, s kým jsem tam byla.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Nevzpomínám si na to, jak už to bylo.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47164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PT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Přemýšlel o tom, zda pojede do divadla.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PO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VH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 Co se vleče, neuteče.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 Strom byl takový, že nemohl růst dál.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PT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 Ihned vrátil, co mu nepatřilo.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 Jan byl, jako by ho polil.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PO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Udivilo ho, že už nebude padat sníh.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00063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Je pozoruhodné, že jsme se to nedozvěděli.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VH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 Hodinu trvalo, než vrak ze silnice odtáhli.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PT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 Zeptal se mě, s kým jsem tam byla.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PT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 Nevzpomínám si na to, jak už to bylo.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1305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815</TotalTime>
  <Words>522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Původ</vt:lpstr>
      <vt:lpstr>Prezentace aplikace PowerPoint</vt:lpstr>
      <vt:lpstr>VEDLEJŠÍ VĚTA PODMĚTNÁ, PŘEDMĚTNÁ A PŘÍVLASTKOVÁ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21</cp:revision>
  <dcterms:created xsi:type="dcterms:W3CDTF">2010-07-26T09:30:09Z</dcterms:created>
  <dcterms:modified xsi:type="dcterms:W3CDTF">2011-08-31T11:16:12Z</dcterms:modified>
</cp:coreProperties>
</file>