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61" r:id="rId5"/>
    <p:sldId id="262" r:id="rId6"/>
    <p:sldId id="259" r:id="rId7"/>
    <p:sldId id="263" r:id="rId8"/>
    <p:sldId id="260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4BBA-91CC-4617-A6B0-15AA0913D35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CCE4-6F81-4C26-88AE-4A12F89507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514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4BBA-91CC-4617-A6B0-15AA0913D35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CCE4-6F81-4C26-88AE-4A12F89507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675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4BBA-91CC-4617-A6B0-15AA0913D35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CCE4-6F81-4C26-88AE-4A12F89507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396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4BBA-91CC-4617-A6B0-15AA0913D35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CCE4-6F81-4C26-88AE-4A12F89507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428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4BBA-91CC-4617-A6B0-15AA0913D35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CCE4-6F81-4C26-88AE-4A12F89507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539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4BBA-91CC-4617-A6B0-15AA0913D35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CCE4-6F81-4C26-88AE-4A12F89507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606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4BBA-91CC-4617-A6B0-15AA0913D35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CCE4-6F81-4C26-88AE-4A12F89507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413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4BBA-91CC-4617-A6B0-15AA0913D35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CCE4-6F81-4C26-88AE-4A12F89507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987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4BBA-91CC-4617-A6B0-15AA0913D35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CCE4-6F81-4C26-88AE-4A12F89507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576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4BBA-91CC-4617-A6B0-15AA0913D35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CCE4-6F81-4C26-88AE-4A12F89507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557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E4BBA-91CC-4617-A6B0-15AA0913D35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B6CCE4-6F81-4C26-88AE-4A12F89507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242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4E4BBA-91CC-4617-A6B0-15AA0913D35F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B6CCE4-6F81-4C26-88AE-4A12F89507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176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239629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Větné rozbory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VY_32_INOVACE_17_Větný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rozbor č.17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OPAKOVÁNÍ-PRACOVNÍ LIST č.17</a:t>
            </a:r>
            <a:endParaRPr lang="cs-CZ" sz="3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76256" y="6021288"/>
            <a:ext cx="1688232" cy="553616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2994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0728"/>
            <a:ext cx="808426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OPIŠTE DANÉ SOUVĚTÍ DO SEŠITU</a:t>
            </a:r>
          </a:p>
          <a:p>
            <a:endParaRPr lang="cs-CZ" sz="36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 VYPRACUJTE ZADANÉ OTÁZKY.</a:t>
            </a:r>
            <a:endParaRPr lang="cs-CZ" sz="36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1403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892480" cy="6597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5807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68760"/>
            <a:ext cx="726352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1. Určete počet vět v daném souvětí.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2. Určete věty hlavní a vedlejší.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3. Určete druh vedlejších vět.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2130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7718780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VH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    2.VV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Pt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Přál si, aby se stal slavným malířem,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jehož štětec by zdobil chrámy a paláce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Pk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5.VV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.Pk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vytvářel krásu, kterou by uznával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celý svět.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6744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24744"/>
            <a:ext cx="824616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4. Určete poměr mezi třetí a čtvrtou větou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vedlejší. Zároveň napište spojovací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výraz.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037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156400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ŘEŠENÍ: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Mezi 3. větou vedlejší a 4. větou vedlejší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 poměr slučovací. Spojovacím výrazem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1049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25790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143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OPAKOVÁNÍ-PRACOVNÍ LIST č.17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OPAKOVÁNÍ-PRACOVNÍ LIST č.17</dc:title>
  <dc:creator>OEM</dc:creator>
  <cp:lastModifiedBy>OEM</cp:lastModifiedBy>
  <cp:revision>7</cp:revision>
  <dcterms:created xsi:type="dcterms:W3CDTF">2011-07-05T05:30:00Z</dcterms:created>
  <dcterms:modified xsi:type="dcterms:W3CDTF">2011-11-16T15:43:02Z</dcterms:modified>
</cp:coreProperties>
</file>