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83837" autoAdjust="0"/>
  </p:normalViewPr>
  <p:slideViewPr>
    <p:cSldViewPr>
      <p:cViewPr>
        <p:scale>
          <a:sx n="50" d="100"/>
          <a:sy n="50" d="100"/>
        </p:scale>
        <p:origin x="-1944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5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08E307C-2ECD-47D5-A937-EE0F461AD3E8}" type="datetimeFigureOut">
              <a:rPr lang="cs-CZ"/>
              <a:pPr>
                <a:defRPr/>
              </a:pPr>
              <a:t>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83C49EC-5CD6-4617-887A-FE7AEF3C8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28361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http://vexilolognet.hyperlink.cz/francie.gif</a:t>
            </a:r>
          </a:p>
          <a:p>
            <a:r>
              <a:rPr lang="cs-CZ" dirty="0" smtClean="0"/>
              <a:t>http://upload.wikimedia.org/wikipedia/commons/thumb/b/b7/Armoiries_r%C3%A9publique_fran%C3%A7aise.svg/175px-Armoiries_r%C3%A9publique_fran%C3%A7aise.svg.png</a:t>
            </a:r>
          </a:p>
          <a:p>
            <a:r>
              <a:rPr lang="cs-CZ" dirty="0" smtClean="0"/>
              <a:t>http</a:t>
            </a:r>
            <a:r>
              <a:rPr lang="cs-CZ" dirty="0" smtClean="0"/>
              <a:t>://www.fotoaparat.cz/g/06/01/26/188627_7041c.jpg</a:t>
            </a:r>
          </a:p>
          <a:p>
            <a:r>
              <a:rPr lang="cs-CZ" dirty="0" smtClean="0"/>
              <a:t>http://data.labuznik.com/labuznikcz/images/original/2708.jpg</a:t>
            </a:r>
          </a:p>
          <a:p>
            <a:r>
              <a:rPr lang="cs-CZ" dirty="0" smtClean="0"/>
              <a:t>http://i.parfums.cz/FotoCache/view/1/CHDDUNW_AEDT.jpg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83C49EC-5CD6-4617-887A-FE7AEF3C813D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6210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http://upload.wikimedia.org/wikipedia/commons/7/7c/TGV_train_inside_Gare_Montparnasse_DSC08895.jpg</a:t>
            </a:r>
          </a:p>
          <a:p>
            <a:r>
              <a:rPr lang="cs-CZ" dirty="0" smtClean="0"/>
              <a:t>http://upload.wikimedia.org/wikipedia/commons/thumb/7/7c/Peugeot_206_gro%C3%9F.jpg/800px-Peugeot_206_gro%C3%9F.jpg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83C49EC-5CD6-4617-887A-FE7AEF3C813D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1989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http://www.parizsnu.estranky.cz/fotoalbum/pamatky/pammatky/versailles-palace.-.html</a:t>
            </a:r>
          </a:p>
          <a:p>
            <a:r>
              <a:rPr lang="cs-CZ" dirty="0" smtClean="0"/>
              <a:t>http://www.parizsnu.estranky.cz/img/original/70/zahrady-versailles.jpg</a:t>
            </a:r>
          </a:p>
          <a:p>
            <a:r>
              <a:rPr lang="cs-CZ" dirty="0" smtClean="0"/>
              <a:t>http://upload.wikimedia.org/wikipedia/commons/a/a4/NotreDameDeParis.jpg</a:t>
            </a:r>
          </a:p>
          <a:p>
            <a:r>
              <a:rPr lang="cs-CZ" dirty="0" smtClean="0"/>
              <a:t>http://</a:t>
            </a:r>
            <a:r>
              <a:rPr lang="cs-CZ" dirty="0" smtClean="0"/>
              <a:t>pruvodceparizi.sweb.cz/muzeum-louvre.png</a:t>
            </a:r>
          </a:p>
          <a:p>
            <a:r>
              <a:rPr lang="cs-CZ" smtClean="0"/>
              <a:t>http://4.bp.blogspot.com/_JobsnxNBlaA/TQjxSrJStfI/AAAAAAAAAKU/Iy2X7K_k6k4/s1600/moulin+rouge.jpg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83C49EC-5CD6-4617-887A-FE7AEF3C813D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4892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0DB21-802C-4F2E-980F-B3DDDA881A27}" type="datetime1">
              <a:rPr lang="cs-CZ"/>
              <a:pPr>
                <a:defRPr/>
              </a:pPr>
              <a:t>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C7AEB-D92C-47D1-BFDD-0CF33D23BC9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7530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79834-32B5-496D-A7FE-4798B744905F}" type="datetime1">
              <a:rPr lang="cs-CZ"/>
              <a:pPr>
                <a:defRPr/>
              </a:pPr>
              <a:t>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A0F48-A3EF-44B3-B882-B1EB5685D9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1832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F7CAD-8580-4325-886D-BAFB9CA2E0C7}" type="datetime1">
              <a:rPr lang="cs-CZ"/>
              <a:pPr>
                <a:defRPr/>
              </a:pPr>
              <a:t>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6F12B-391E-4405-B818-8C270BD469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6703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C59FF4-4778-4836-84CF-8A1F2484C583}" type="datetime1">
              <a:rPr lang="cs-CZ"/>
              <a:pPr>
                <a:defRPr/>
              </a:pPr>
              <a:t>1.5.2012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0E590-972E-4837-9EEB-F772FB03DCB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9189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48D59-647E-4DAE-828D-5790B839388E}" type="datetime1">
              <a:rPr lang="cs-CZ"/>
              <a:pPr>
                <a:defRPr/>
              </a:pPr>
              <a:t>1.5.2012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168C5-FA9E-4D22-B837-5C88DC082F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83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BAE2D-4948-4A7E-BA20-385C24EDCCB6}" type="datetime1">
              <a:rPr lang="cs-CZ"/>
              <a:pPr>
                <a:defRPr/>
              </a:pPr>
              <a:t>1.5.2012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D3DA0-F867-4DA8-A5B3-C56B1C83CF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394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4BBF2C-9740-4C28-A151-F6B34D496A67}" type="datetime1">
              <a:rPr lang="cs-CZ"/>
              <a:pPr>
                <a:defRPr/>
              </a:pPr>
              <a:t>1.5.2012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1F1D6-6AEF-426F-892E-AA282788F6B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662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791E9-84B5-404C-BEB4-51C47A470D72}" type="datetime1">
              <a:rPr lang="cs-CZ"/>
              <a:pPr>
                <a:defRPr/>
              </a:pPr>
              <a:t>1.5.2012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44474-2E1A-4F38-B4D6-3FE7EE128C1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4185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446732-E01D-4526-A905-C63D288325CA}" type="datetime1">
              <a:rPr lang="cs-CZ"/>
              <a:pPr>
                <a:defRPr/>
              </a:pPr>
              <a:t>1.5.2012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655B9-5B96-45E2-BB23-26B2848CF0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5398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D546FC-F770-417D-9968-50BD7A156463}" type="datetime1">
              <a:rPr lang="cs-CZ"/>
              <a:pPr>
                <a:defRPr/>
              </a:pPr>
              <a:t>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30A69-79E5-4309-AE7E-96FD1BFE544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765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6A534-E928-4D87-8EFC-37F509194325}" type="datetime1">
              <a:rPr lang="cs-CZ"/>
              <a:pPr>
                <a:defRPr/>
              </a:pPr>
              <a:t>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86282-F1C1-43D8-9A6F-13A813F5E10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4572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B07ED9-1544-463B-8E5E-C63AF4B180C9}" type="datetime1">
              <a:rPr lang="cs-CZ"/>
              <a:pPr>
                <a:defRPr/>
              </a:pPr>
              <a:t>1.5.2012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A61CF15-5F53-4461-BDF6-4EE92C6DC4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smtClean="0">
                <a:latin typeface="+mn-lt"/>
              </a:rPr>
              <a:t>VY_32_INOVACE_148_Francie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91880" y="188640"/>
            <a:ext cx="19431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FrankRuehl" pitchFamily="34" charset="-79"/>
                <a:cs typeface="FrankRuehl" pitchFamily="34" charset="-79"/>
              </a:rPr>
              <a:t>FRANCIE</a:t>
            </a:r>
            <a:endParaRPr lang="cs-CZ" sz="3200" b="1" dirty="0">
              <a:solidFill>
                <a:srgbClr val="002060"/>
              </a:solidFill>
              <a:latin typeface="FrankRuehl" pitchFamily="34" charset="-79"/>
              <a:cs typeface="FrankRuehl" pitchFamily="34" charset="-79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1027"/>
            <a:ext cx="1944216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648"/>
            <a:ext cx="1397907" cy="1588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46330" y="870247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  <a:latin typeface="Franklin Gothic Heavy" pitchFamily="34" charset="0"/>
                <a:cs typeface="FrankRuehl" pitchFamily="34" charset="-79"/>
              </a:rPr>
              <a:t>Člen EU</a:t>
            </a:r>
            <a:endParaRPr lang="cs-CZ" dirty="0">
              <a:solidFill>
                <a:srgbClr val="002060"/>
              </a:solidFill>
              <a:latin typeface="Franklin Gothic Heavy" pitchFamily="34" charset="0"/>
              <a:cs typeface="FrankRuehl" pitchFamily="34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3203" y="1246457"/>
            <a:ext cx="1016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  <a:latin typeface="Franklin Gothic Heavy" pitchFamily="34" charset="0"/>
                <a:cs typeface="FrankRuehl" pitchFamily="34" charset="-79"/>
              </a:rPr>
              <a:t>Člen G8</a:t>
            </a:r>
            <a:endParaRPr lang="cs-CZ" dirty="0">
              <a:solidFill>
                <a:srgbClr val="002060"/>
              </a:solidFill>
              <a:latin typeface="Franklin Gothic Heavy" pitchFamily="34" charset="0"/>
              <a:cs typeface="FrankRuehl" pitchFamily="34" charset="-79"/>
            </a:endParaRP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34" y="2132856"/>
            <a:ext cx="2592958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223" y="2132856"/>
            <a:ext cx="2934473" cy="3506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03977" y="5858673"/>
            <a:ext cx="4141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Franklin Gothic Heavy" pitchFamily="34" charset="0"/>
              </a:rPr>
              <a:t>Poznáš některé ze symbolů Francie?</a:t>
            </a:r>
            <a:endParaRPr lang="cs-CZ" dirty="0">
              <a:solidFill>
                <a:srgbClr val="FF0000"/>
              </a:solidFill>
              <a:latin typeface="Franklin Gothic Heavy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761" y="2138376"/>
            <a:ext cx="2348880" cy="350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09912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05695" y="84959"/>
            <a:ext cx="18278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Franklin Gothic Heavy" pitchFamily="34" charset="0"/>
              </a:rPr>
              <a:t>Sever státu</a:t>
            </a:r>
            <a:endParaRPr lang="cs-CZ" sz="2400" dirty="0">
              <a:solidFill>
                <a:schemeClr val="tx2"/>
              </a:solidFill>
              <a:latin typeface="Franklin Gothic Heavy" pitchFamily="34" charset="0"/>
            </a:endParaRPr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54292"/>
            <a:ext cx="3425957" cy="25694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TextovéPole 4"/>
          <p:cNvSpPr txBox="1"/>
          <p:nvPr/>
        </p:nvSpPr>
        <p:spPr>
          <a:xfrm>
            <a:off x="252255" y="595263"/>
            <a:ext cx="47099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Dokážeš vyhledat v atlase, v čem spočívá význam této oblasti?</a:t>
            </a:r>
            <a:endParaRPr lang="cs-CZ" sz="1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5" y="1161618"/>
            <a:ext cx="37240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Průmyslová oblast, součást Porýní</a:t>
            </a:r>
          </a:p>
          <a:p>
            <a:r>
              <a:rPr lang="cs-CZ" dirty="0" smtClean="0"/>
              <a:t>– výroba dopravních prostředků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95759" y="3038454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TGV</a:t>
            </a:r>
            <a:endParaRPr lang="cs-CZ" sz="16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95759" y="6165304"/>
            <a:ext cx="8467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Peugeot</a:t>
            </a:r>
            <a:endParaRPr lang="cs-CZ" sz="16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2194914"/>
            <a:ext cx="1415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Franklin Gothic Heavy" pitchFamily="34" charset="0"/>
              </a:rPr>
              <a:t>Jih státu</a:t>
            </a:r>
            <a:endParaRPr lang="cs-CZ" sz="2400" dirty="0">
              <a:solidFill>
                <a:schemeClr val="tx2"/>
              </a:solidFill>
              <a:latin typeface="Franklin Gothic Heavy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5447" y="2746066"/>
            <a:ext cx="45681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Průmyslově zemědělská oblast</a:t>
            </a:r>
          </a:p>
          <a:p>
            <a:r>
              <a:rPr lang="cs-CZ" smtClean="0"/>
              <a:t>- pěstování </a:t>
            </a:r>
            <a:r>
              <a:rPr lang="cs-CZ" dirty="0" smtClean="0"/>
              <a:t>plodin, potravinářský a textilní průmysl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0917" y="4214124"/>
            <a:ext cx="4494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Plodiny pěstované ve Francii již připomínat jistě ani nemusíme: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5013176"/>
            <a:ext cx="46765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Znáš některé potravinářské výrobky, které se vyvážejí z Francie?</a:t>
            </a:r>
            <a:endParaRPr lang="cs-CZ" sz="12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8586" y="3377008"/>
            <a:ext cx="3596960" cy="26977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16662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2" grpId="0"/>
      <p:bldP spid="13" grpId="0"/>
      <p:bldP spid="14" grpId="0"/>
      <p:bldP spid="8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07904" y="404664"/>
            <a:ext cx="1204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Franklin Gothic Heavy" pitchFamily="34" charset="0"/>
              </a:rPr>
              <a:t>PAŘÍŽ</a:t>
            </a:r>
            <a:endParaRPr lang="cs-CZ" sz="2800" dirty="0">
              <a:solidFill>
                <a:schemeClr val="tx2"/>
              </a:solidFill>
              <a:latin typeface="Franklin Gothic Heavy" pitchFamily="34" charset="0"/>
            </a:endParaRP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3338818" cy="1741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273" y="373083"/>
            <a:ext cx="3494330" cy="1773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08919"/>
            <a:ext cx="2880320" cy="382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1467" y="2708920"/>
            <a:ext cx="4641659" cy="1888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64314" y="2276872"/>
            <a:ext cx="8140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Versaille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28235" y="2273336"/>
            <a:ext cx="16684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Versailleské zahrady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52650" y="6577689"/>
            <a:ext cx="106792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Notre Dame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94517" y="4655988"/>
            <a:ext cx="13869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Muzeum Louvre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1467" y="5007009"/>
            <a:ext cx="4638136" cy="1724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079242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764704"/>
            <a:ext cx="67687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Francie</a:t>
            </a:r>
            <a:r>
              <a:rPr lang="cs-CZ" dirty="0"/>
              <a:t> </a:t>
            </a:r>
          </a:p>
          <a:p>
            <a:r>
              <a:rPr lang="cs-CZ" dirty="0"/>
              <a:t> 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patří </a:t>
            </a:r>
            <a:r>
              <a:rPr lang="cs-CZ" dirty="0"/>
              <a:t>mezi nejvyspělejší státy Evropy, člen EU, </a:t>
            </a:r>
            <a:r>
              <a:rPr lang="cs-CZ" dirty="0" smtClean="0"/>
              <a:t>G8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velký </a:t>
            </a:r>
            <a:r>
              <a:rPr lang="cs-CZ" dirty="0"/>
              <a:t>podíl obyvatelstva ze severní </a:t>
            </a:r>
            <a:r>
              <a:rPr lang="cs-CZ" dirty="0" smtClean="0"/>
              <a:t>Afriky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vyspělý </a:t>
            </a:r>
            <a:r>
              <a:rPr lang="cs-CZ" dirty="0"/>
              <a:t>průmysl (sever státu) - auta, lokomotivy, letadla, lodě, textilní, potrav. </a:t>
            </a:r>
            <a:r>
              <a:rPr lang="cs-CZ" dirty="0" err="1"/>
              <a:t>prům</a:t>
            </a:r>
            <a:r>
              <a:rPr lang="cs-CZ" dirty="0"/>
              <a:t>. </a:t>
            </a:r>
            <a:endParaRPr lang="cs-CZ" dirty="0" smtClean="0"/>
          </a:p>
          <a:p>
            <a:pPr marL="285750" lvl="0" indent="-285750">
              <a:buFontTx/>
              <a:buChar char="-"/>
            </a:pPr>
            <a:r>
              <a:rPr lang="cs-CZ" dirty="0" smtClean="0"/>
              <a:t>Paříž – hlavní město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Marseille</a:t>
            </a:r>
            <a:r>
              <a:rPr lang="cs-CZ" dirty="0"/>
              <a:t>, Lyon, </a:t>
            </a: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Havre</a:t>
            </a:r>
            <a:r>
              <a:rPr lang="cs-CZ" dirty="0"/>
              <a:t>, </a:t>
            </a:r>
            <a:r>
              <a:rPr lang="cs-CZ" dirty="0" smtClean="0"/>
              <a:t>Bordeaux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patří jí Korsika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9237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122</TotalTime>
  <Words>130</Words>
  <Application>Microsoft Office PowerPoint</Application>
  <PresentationFormat>Předvádění na obrazovce (4:3)</PresentationFormat>
  <Paragraphs>46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DUM-PPT-šablona</vt:lpstr>
      <vt:lpstr>VY_32_INOVACE_148_Francie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Ďopan Antonín </cp:lastModifiedBy>
  <cp:revision>19</cp:revision>
  <dcterms:created xsi:type="dcterms:W3CDTF">2010-10-19T08:27:42Z</dcterms:created>
  <dcterms:modified xsi:type="dcterms:W3CDTF">2012-05-01T17:01:43Z</dcterms:modified>
</cp:coreProperties>
</file>