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newsflash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Hlavn%C3%AD_strana" TargetMode="External"/><Relationship Id="rId2" Type="http://schemas.openxmlformats.org/officeDocument/2006/relationships/hyperlink" Target="http://www.google.cz/imghp?hl=cs&amp;tab=Ti&amp;q=Adresi%20obr%C3%A1zk%C5%AF%20z%20internet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cs-CZ" sz="3200" dirty="0" smtClean="0">
                <a:latin typeface="+mn-lt"/>
              </a:rPr>
              <a:t>VY_32_INOVACE_239_Fruit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smtClean="0">
                <a:latin typeface="+mn-lt"/>
              </a:rPr>
              <a:t>Šablona</a:t>
            </a:r>
            <a:endParaRPr lang="cs-CZ" dirty="0" smtClean="0">
              <a:latin typeface="+mn-lt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7584" y="1124744"/>
            <a:ext cx="1867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b="1" dirty="0"/>
              <a:t>Identifikátor školy: 600 150 569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537074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13800" dirty="0" err="1" smtClean="0"/>
              <a:t>Fruit</a:t>
            </a:r>
            <a:endParaRPr lang="cs-CZ" sz="13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Something about me</a:t>
            </a:r>
            <a:r>
              <a:rPr lang="cs-CZ" dirty="0" smtClean="0"/>
              <a:t>…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56792"/>
            <a:ext cx="6275040" cy="4917160"/>
          </a:xfrm>
        </p:spPr>
        <p:txBody>
          <a:bodyPr>
            <a:normAutofit/>
          </a:bodyPr>
          <a:lstStyle/>
          <a:p>
            <a:r>
              <a:rPr lang="en-GB" dirty="0" smtClean="0"/>
              <a:t>My name is </a:t>
            </a:r>
            <a:r>
              <a:rPr lang="cs-CZ" dirty="0" smtClean="0"/>
              <a:t>--- .</a:t>
            </a:r>
          </a:p>
          <a:p>
            <a:r>
              <a:rPr lang="en-GB" dirty="0" smtClean="0"/>
              <a:t>I am </a:t>
            </a:r>
            <a:r>
              <a:rPr lang="cs-CZ" dirty="0" smtClean="0"/>
              <a:t>---</a:t>
            </a:r>
            <a:r>
              <a:rPr lang="en-GB" dirty="0" smtClean="0"/>
              <a:t> years old.</a:t>
            </a:r>
            <a:endParaRPr lang="cs-CZ" dirty="0" smtClean="0"/>
          </a:p>
          <a:p>
            <a:r>
              <a:rPr lang="cs-CZ" dirty="0"/>
              <a:t>I </a:t>
            </a:r>
            <a:r>
              <a:rPr lang="en-GB" dirty="0"/>
              <a:t>am</a:t>
            </a:r>
            <a:r>
              <a:rPr lang="cs-CZ" dirty="0"/>
              <a:t> </a:t>
            </a:r>
            <a:r>
              <a:rPr lang="en-GB" dirty="0"/>
              <a:t>from</a:t>
            </a:r>
            <a:r>
              <a:rPr lang="cs-CZ" dirty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Czech Republic.</a:t>
            </a:r>
          </a:p>
          <a:p>
            <a:r>
              <a:rPr lang="en-GB" dirty="0" smtClean="0"/>
              <a:t>I live in </a:t>
            </a:r>
            <a:r>
              <a:rPr lang="cs-CZ" dirty="0" smtClean="0"/>
              <a:t>--- .</a:t>
            </a:r>
            <a:r>
              <a:rPr lang="en-GB" dirty="0" smtClean="0"/>
              <a:t> </a:t>
            </a:r>
            <a:endParaRPr lang="cs-CZ" dirty="0" smtClean="0"/>
          </a:p>
          <a:p>
            <a:r>
              <a:rPr lang="cs-CZ" dirty="0" smtClean="0"/>
              <a:t>My </a:t>
            </a:r>
            <a:r>
              <a:rPr lang="en-GB" dirty="0" smtClean="0"/>
              <a:t>favourite</a:t>
            </a:r>
            <a:r>
              <a:rPr lang="cs-CZ" dirty="0" smtClean="0"/>
              <a:t> </a:t>
            </a:r>
            <a:r>
              <a:rPr lang="en-GB" dirty="0" smtClean="0"/>
              <a:t>colour is</a:t>
            </a:r>
            <a:r>
              <a:rPr lang="cs-CZ" dirty="0" smtClean="0"/>
              <a:t> --- 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like</a:t>
            </a:r>
            <a:r>
              <a:rPr lang="cs-CZ" dirty="0" smtClean="0"/>
              <a:t> --- 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--- 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interested</a:t>
            </a:r>
            <a:r>
              <a:rPr lang="cs-CZ" dirty="0" smtClean="0"/>
              <a:t> in ---.</a:t>
            </a:r>
            <a:endParaRPr lang="en-GB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Somethin</a:t>
            </a:r>
            <a:r>
              <a:rPr lang="cs-CZ" dirty="0" smtClean="0"/>
              <a:t>g</a:t>
            </a:r>
            <a:r>
              <a:rPr lang="en-GB" dirty="0" smtClean="0"/>
              <a:t> about fruit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400552" cy="4873752"/>
          </a:xfrm>
        </p:spPr>
        <p:txBody>
          <a:bodyPr/>
          <a:lstStyle/>
          <a:p>
            <a:r>
              <a:rPr lang="en-GB" dirty="0" smtClean="0"/>
              <a:t>I am talking about fruit. </a:t>
            </a:r>
            <a:endParaRPr lang="cs-CZ" dirty="0" smtClean="0"/>
          </a:p>
          <a:p>
            <a:r>
              <a:rPr lang="en-GB" dirty="0" smtClean="0"/>
              <a:t>I like fruit. </a:t>
            </a:r>
            <a:endParaRPr lang="cs-CZ" dirty="0" smtClean="0"/>
          </a:p>
          <a:p>
            <a:r>
              <a:rPr lang="en-GB" dirty="0" smtClean="0"/>
              <a:t>My favourite fruit </a:t>
            </a:r>
            <a:r>
              <a:rPr lang="cs-CZ" smtClean="0"/>
              <a:t>is</a:t>
            </a:r>
            <a:r>
              <a:rPr lang="en-GB" smtClean="0"/>
              <a:t> </a:t>
            </a:r>
            <a:r>
              <a:rPr lang="en-GB" dirty="0" smtClean="0"/>
              <a:t>oranges, apples, strawberries and bananas. </a:t>
            </a:r>
            <a:endParaRPr lang="cs-CZ" dirty="0" smtClean="0"/>
          </a:p>
          <a:p>
            <a:r>
              <a:rPr lang="en-GB" dirty="0" smtClean="0"/>
              <a:t>I think that fruit is healthy and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en-GB" dirty="0" smtClean="0"/>
              <a:t> has  vitamin</a:t>
            </a:r>
            <a:r>
              <a:rPr lang="cs-CZ" dirty="0" smtClean="0"/>
              <a:t>s</a:t>
            </a:r>
            <a:r>
              <a:rPr lang="en-GB" dirty="0" smtClean="0"/>
              <a:t>. </a:t>
            </a:r>
            <a:endParaRPr lang="cs-CZ" dirty="0" smtClean="0"/>
          </a:p>
          <a:p>
            <a:r>
              <a:rPr lang="en-GB" dirty="0" smtClean="0"/>
              <a:t>I know a lot of fruit.</a:t>
            </a:r>
            <a:endParaRPr lang="cs-CZ" dirty="0" smtClean="0"/>
          </a:p>
          <a:p>
            <a:r>
              <a:rPr lang="cs-CZ" dirty="0" smtClean="0"/>
              <a:t>In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republic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kinds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fruit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2" descr="imagesCAONJ9MX.jpg"/>
          <p:cNvPicPr/>
          <p:nvPr/>
        </p:nvPicPr>
        <p:blipFill>
          <a:blip r:embed="rId2"/>
          <a:stretch>
            <a:fillRect/>
          </a:stretch>
        </p:blipFill>
        <p:spPr>
          <a:xfrm>
            <a:off x="5143504" y="2143116"/>
            <a:ext cx="3005241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129370-top_foto2-gtu9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64" y="428604"/>
            <a:ext cx="2452705" cy="1379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Oranges</a:t>
            </a:r>
            <a:endParaRPr lang="en-GB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900486" cy="497207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I </a:t>
            </a:r>
            <a:r>
              <a:rPr lang="en-GB" dirty="0" smtClean="0"/>
              <a:t>am</a:t>
            </a:r>
            <a:r>
              <a:rPr lang="cs-CZ" dirty="0" smtClean="0"/>
              <a:t> </a:t>
            </a:r>
            <a:r>
              <a:rPr lang="en-GB" dirty="0" smtClean="0"/>
              <a:t>talking</a:t>
            </a:r>
            <a:r>
              <a:rPr lang="cs-CZ" dirty="0" smtClean="0"/>
              <a:t> </a:t>
            </a:r>
            <a:r>
              <a:rPr lang="en-GB" dirty="0" smtClean="0"/>
              <a:t>about</a:t>
            </a:r>
            <a:r>
              <a:rPr lang="cs-CZ" dirty="0" smtClean="0"/>
              <a:t> </a:t>
            </a:r>
            <a:r>
              <a:rPr lang="en-GB" dirty="0" smtClean="0"/>
              <a:t>oranges.</a:t>
            </a:r>
          </a:p>
          <a:p>
            <a:r>
              <a:rPr lang="en-GB" dirty="0" smtClean="0"/>
              <a:t>Oranges are orange and very juicy. </a:t>
            </a:r>
          </a:p>
          <a:p>
            <a:r>
              <a:rPr lang="en-GB" dirty="0" smtClean="0"/>
              <a:t>They are sweet or sour.</a:t>
            </a:r>
          </a:p>
          <a:p>
            <a:r>
              <a:rPr lang="en-GB" dirty="0" smtClean="0"/>
              <a:t>Oranges </a:t>
            </a:r>
            <a:r>
              <a:rPr lang="en-GB" dirty="0" err="1" smtClean="0"/>
              <a:t>gr</a:t>
            </a:r>
            <a:r>
              <a:rPr lang="cs-CZ" dirty="0" err="1" smtClean="0"/>
              <a:t>ow</a:t>
            </a:r>
            <a:r>
              <a:rPr lang="en-GB" dirty="0" smtClean="0"/>
              <a:t> </a:t>
            </a:r>
            <a:r>
              <a:rPr lang="cs-CZ" dirty="0"/>
              <a:t>o</a:t>
            </a:r>
            <a:r>
              <a:rPr lang="en-GB" dirty="0" smtClean="0"/>
              <a:t>n trees.</a:t>
            </a:r>
          </a:p>
          <a:p>
            <a:r>
              <a:rPr lang="en-GB" dirty="0" smtClean="0"/>
              <a:t>They contain vitamin C.</a:t>
            </a:r>
          </a:p>
          <a:p>
            <a:r>
              <a:rPr lang="en-GB" dirty="0" smtClean="0"/>
              <a:t>They come from China and Vietnam.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532px-Ambersweet_oran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2714620"/>
            <a:ext cx="2977061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6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40" y="357166"/>
            <a:ext cx="2095515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 smtClean="0"/>
              <a:t>Apples</a:t>
            </a:r>
            <a:endParaRPr lang="en-GB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57158" y="1571612"/>
            <a:ext cx="8143932" cy="4873752"/>
          </a:xfrm>
        </p:spPr>
        <p:txBody>
          <a:bodyPr/>
          <a:lstStyle/>
          <a:p>
            <a:endParaRPr lang="cs-CZ" dirty="0" smtClean="0"/>
          </a:p>
          <a:p>
            <a:r>
              <a:rPr lang="en-GB" dirty="0" smtClean="0"/>
              <a:t>I am talking about apples.</a:t>
            </a:r>
          </a:p>
          <a:p>
            <a:r>
              <a:rPr lang="en-GB" dirty="0" smtClean="0"/>
              <a:t>Apples are green and red.</a:t>
            </a:r>
          </a:p>
          <a:p>
            <a:r>
              <a:rPr lang="en-GB" dirty="0" smtClean="0"/>
              <a:t>Apple juice can be done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apples</a:t>
            </a:r>
            <a:r>
              <a:rPr lang="cs-CZ" dirty="0" smtClean="0"/>
              <a:t>.</a:t>
            </a:r>
            <a:endParaRPr lang="en-GB" dirty="0" smtClean="0"/>
          </a:p>
          <a:p>
            <a:r>
              <a:rPr lang="en-GB" dirty="0" smtClean="0"/>
              <a:t>I like apple juice.</a:t>
            </a:r>
          </a:p>
          <a:p>
            <a:r>
              <a:rPr lang="en-GB" dirty="0" smtClean="0"/>
              <a:t>They contain vitamin C as oranges.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Obrázek 5" descr="jablko0l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4348141"/>
            <a:ext cx="3335361" cy="2509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bozkavajuce-sa-jaho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214290"/>
            <a:ext cx="4143404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25536"/>
          </a:xfrm>
        </p:spPr>
        <p:txBody>
          <a:bodyPr>
            <a:normAutofit/>
          </a:bodyPr>
          <a:lstStyle/>
          <a:p>
            <a:pPr algn="ctr"/>
            <a:r>
              <a:rPr lang="en-GB" sz="4400" dirty="0" err="1" smtClean="0"/>
              <a:t>Strawberri</a:t>
            </a:r>
            <a:r>
              <a:rPr lang="cs-CZ" sz="4400" dirty="0" smtClean="0"/>
              <a:t>e</a:t>
            </a:r>
            <a:r>
              <a:rPr lang="en-GB" sz="4400" dirty="0" smtClean="0"/>
              <a:t>s</a:t>
            </a:r>
            <a:endParaRPr lang="en-GB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4543428" cy="4873752"/>
          </a:xfrm>
        </p:spPr>
        <p:txBody>
          <a:bodyPr/>
          <a:lstStyle/>
          <a:p>
            <a:endParaRPr lang="cs-CZ" dirty="0" smtClean="0"/>
          </a:p>
          <a:p>
            <a:r>
              <a:rPr lang="en-GB" dirty="0" smtClean="0"/>
              <a:t>I am talking about </a:t>
            </a:r>
            <a:r>
              <a:rPr lang="en-GB" dirty="0" err="1" smtClean="0"/>
              <a:t>strawberri</a:t>
            </a:r>
            <a:r>
              <a:rPr lang="cs-CZ" dirty="0" smtClean="0"/>
              <a:t>e</a:t>
            </a:r>
            <a:r>
              <a:rPr lang="en-GB" dirty="0" smtClean="0"/>
              <a:t>s.</a:t>
            </a:r>
          </a:p>
          <a:p>
            <a:r>
              <a:rPr lang="en-GB" dirty="0" smtClean="0"/>
              <a:t>I like </a:t>
            </a:r>
            <a:r>
              <a:rPr lang="en-GB" dirty="0" err="1" smtClean="0"/>
              <a:t>strawberri</a:t>
            </a:r>
            <a:r>
              <a:rPr lang="cs-CZ" dirty="0" smtClean="0"/>
              <a:t>e</a:t>
            </a:r>
            <a:r>
              <a:rPr lang="en-GB" dirty="0" smtClean="0"/>
              <a:t>s.</a:t>
            </a:r>
          </a:p>
          <a:p>
            <a:r>
              <a:rPr lang="en-GB" dirty="0" smtClean="0"/>
              <a:t>My uncle drinks </a:t>
            </a:r>
            <a:r>
              <a:rPr lang="en-GB" dirty="0" err="1" smtClean="0"/>
              <a:t>strawberr</a:t>
            </a:r>
            <a:r>
              <a:rPr lang="cs-CZ" dirty="0" smtClean="0"/>
              <a:t>y</a:t>
            </a:r>
            <a:r>
              <a:rPr lang="en-GB" dirty="0" smtClean="0"/>
              <a:t> </a:t>
            </a:r>
            <a:r>
              <a:rPr lang="en-GB" dirty="0" smtClean="0"/>
              <a:t>juice</a:t>
            </a:r>
            <a:r>
              <a:rPr lang="cs-CZ" dirty="0" smtClean="0"/>
              <a:t>.</a:t>
            </a:r>
            <a:endParaRPr lang="en-GB" dirty="0" smtClean="0"/>
          </a:p>
          <a:p>
            <a:r>
              <a:rPr lang="en-GB" dirty="0" smtClean="0"/>
              <a:t>I don</a:t>
            </a:r>
            <a:r>
              <a:rPr lang="cs-CZ" dirty="0" smtClean="0"/>
              <a:t>´</a:t>
            </a:r>
            <a:r>
              <a:rPr lang="en-GB" dirty="0" smtClean="0"/>
              <a:t>t like canned </a:t>
            </a:r>
            <a:r>
              <a:rPr lang="en-GB" dirty="0" err="1" smtClean="0"/>
              <a:t>strawberri</a:t>
            </a:r>
            <a:r>
              <a:rPr lang="cs-CZ" dirty="0" smtClean="0"/>
              <a:t>e</a:t>
            </a:r>
            <a:r>
              <a:rPr lang="en-GB" dirty="0" smtClean="0"/>
              <a:t>s</a:t>
            </a:r>
            <a:r>
              <a:rPr lang="cs-CZ" dirty="0" smtClean="0"/>
              <a:t>.</a:t>
            </a:r>
            <a:r>
              <a:rPr lang="en-GB" dirty="0" smtClean="0"/>
              <a:t> I like </a:t>
            </a:r>
            <a:r>
              <a:rPr lang="en-GB" dirty="0" err="1" smtClean="0"/>
              <a:t>strawberri</a:t>
            </a:r>
            <a:r>
              <a:rPr lang="cs-CZ" dirty="0" smtClean="0"/>
              <a:t>e</a:t>
            </a:r>
            <a:r>
              <a:rPr lang="en-GB" dirty="0" smtClean="0"/>
              <a:t>s from </a:t>
            </a:r>
            <a:r>
              <a:rPr lang="cs-CZ" dirty="0" err="1" smtClean="0"/>
              <a:t>our</a:t>
            </a:r>
            <a:r>
              <a:rPr lang="en-GB" dirty="0" smtClean="0"/>
              <a:t> garden.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 descr="800px-Half_a_strawberr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726" y="2357430"/>
            <a:ext cx="3759895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RE_1008_33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214290"/>
            <a:ext cx="2571768" cy="18573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ázek 3" descr="Ban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714488"/>
            <a:ext cx="3571900" cy="35719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 smtClean="0"/>
              <a:t>Bananas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5000660" cy="4873752"/>
          </a:xfrm>
        </p:spPr>
        <p:txBody>
          <a:bodyPr/>
          <a:lstStyle/>
          <a:p>
            <a:endParaRPr lang="cs-CZ" dirty="0" smtClean="0"/>
          </a:p>
          <a:p>
            <a:r>
              <a:rPr lang="en-GB" dirty="0" smtClean="0"/>
              <a:t>I am talking about bananas.</a:t>
            </a:r>
          </a:p>
          <a:p>
            <a:r>
              <a:rPr lang="en-GB" dirty="0" smtClean="0"/>
              <a:t>I don</a:t>
            </a:r>
            <a:r>
              <a:rPr lang="cs-CZ" dirty="0" smtClean="0"/>
              <a:t>´</a:t>
            </a:r>
            <a:r>
              <a:rPr lang="en-GB" dirty="0" smtClean="0"/>
              <a:t>t like banana juice.</a:t>
            </a:r>
          </a:p>
          <a:p>
            <a:r>
              <a:rPr lang="en-GB" dirty="0" smtClean="0"/>
              <a:t>Bananas are yellow or green.</a:t>
            </a:r>
          </a:p>
          <a:p>
            <a:r>
              <a:rPr lang="en-GB" dirty="0" smtClean="0"/>
              <a:t>They grow</a:t>
            </a:r>
            <a:r>
              <a:rPr lang="cs-CZ" dirty="0"/>
              <a:t> o</a:t>
            </a:r>
            <a:r>
              <a:rPr lang="en-GB" dirty="0" smtClean="0"/>
              <a:t>n trees.</a:t>
            </a:r>
          </a:p>
          <a:p>
            <a:r>
              <a:rPr lang="en-GB" dirty="0" smtClean="0"/>
              <a:t>I like bananas with cocoa.</a:t>
            </a:r>
          </a:p>
          <a:p>
            <a:r>
              <a:rPr lang="en-GB" dirty="0" smtClean="0"/>
              <a:t>My mum </a:t>
            </a:r>
            <a:r>
              <a:rPr lang="en-GB" dirty="0" err="1" smtClean="0"/>
              <a:t>doesn</a:t>
            </a:r>
            <a:r>
              <a:rPr lang="cs-CZ" dirty="0" smtClean="0"/>
              <a:t>´</a:t>
            </a:r>
            <a:r>
              <a:rPr lang="en-GB" dirty="0" smtClean="0"/>
              <a:t>t like bananas</a:t>
            </a:r>
            <a:r>
              <a:rPr lang="cs-CZ" dirty="0" smtClean="0"/>
              <a:t>.</a:t>
            </a:r>
            <a:r>
              <a:rPr lang="en-GB" dirty="0" smtClean="0"/>
              <a:t> </a:t>
            </a:r>
            <a:r>
              <a:rPr lang="cs-CZ" dirty="0"/>
              <a:t>S</a:t>
            </a:r>
            <a:r>
              <a:rPr lang="en-GB" dirty="0" smtClean="0"/>
              <a:t>he only drinks </a:t>
            </a:r>
            <a:r>
              <a:rPr lang="cs-CZ" dirty="0" err="1" smtClean="0"/>
              <a:t>banana</a:t>
            </a:r>
            <a:r>
              <a:rPr lang="cs-CZ" dirty="0" smtClean="0"/>
              <a:t> </a:t>
            </a:r>
            <a:r>
              <a:rPr lang="en-GB" dirty="0" smtClean="0"/>
              <a:t>cocktails.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smtClean="0"/>
              <a:t>Addresses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images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internet</a:t>
            </a:r>
            <a:endParaRPr lang="en-GB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google.cz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imghp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hl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&amp;</a:t>
            </a:r>
            <a:r>
              <a:rPr lang="cs-CZ" dirty="0" err="1" smtClean="0">
                <a:hlinkClick r:id="rId2"/>
              </a:rPr>
              <a:t>tab</a:t>
            </a:r>
            <a:r>
              <a:rPr lang="cs-CZ" dirty="0" smtClean="0">
                <a:hlinkClick r:id="rId2"/>
              </a:rPr>
              <a:t>=Ti&amp;q=</a:t>
            </a:r>
            <a:r>
              <a:rPr lang="cs-CZ" dirty="0" err="1" smtClean="0">
                <a:hlinkClick r:id="rId2"/>
              </a:rPr>
              <a:t>Adresi</a:t>
            </a:r>
            <a:r>
              <a:rPr lang="cs-CZ" dirty="0" smtClean="0">
                <a:hlinkClick r:id="rId2"/>
              </a:rPr>
              <a:t>%20obr%C3%A1zk%C5%AF%20z%20internetu</a:t>
            </a:r>
            <a:r>
              <a:rPr lang="cs-CZ" dirty="0" smtClean="0"/>
              <a:t>.</a:t>
            </a:r>
          </a:p>
          <a:p>
            <a:r>
              <a:rPr lang="cs-CZ" dirty="0" smtClean="0">
                <a:hlinkClick r:id="rId3"/>
              </a:rPr>
              <a:t>http://cs.wikipedia.org/wiki/Hlavn%C3%AD_strana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253</TotalTime>
  <Words>286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VY_32_INOVACE_239_Fruit</vt:lpstr>
      <vt:lpstr>Fruit</vt:lpstr>
      <vt:lpstr>Something about me…</vt:lpstr>
      <vt:lpstr>Something about fruit</vt:lpstr>
      <vt:lpstr>Oranges</vt:lpstr>
      <vt:lpstr>Apples</vt:lpstr>
      <vt:lpstr>Strawberries</vt:lpstr>
      <vt:lpstr>Bananas</vt:lpstr>
      <vt:lpstr>Addresses of images from the internet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Fruit</dc:title>
  <cp:lastModifiedBy>dana</cp:lastModifiedBy>
  <cp:revision>35</cp:revision>
  <dcterms:modified xsi:type="dcterms:W3CDTF">2012-05-13T12:06:43Z</dcterms:modified>
</cp:coreProperties>
</file>