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PŘÍSLOVEČNÉ SPŘEŽKY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VY_32_INOVACE_01_A_18_PŘÍSLOVCE - PŘÍSLOVEČNÉ SPŘEŽKY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27. – 28. ledna 2012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února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Tvarosloví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Příslovečné spřežky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Příslovečná spřežka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0070C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PŘÍSLOVEČNÉ SPŘEŽKY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 w="19050"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vyjadřují 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bližší okolnosti děje </a:t>
            </a:r>
            <a:r>
              <a:rPr lang="cs-CZ" sz="2400" dirty="0" smtClean="0"/>
              <a:t>(místo, čas, způsob,míru)</a:t>
            </a:r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vznikají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spojením předložky s jiným slovním druhem</a:t>
            </a:r>
          </a:p>
          <a:p>
            <a:pPr>
              <a:buNone/>
            </a:pPr>
            <a:r>
              <a:rPr lang="cs-CZ" sz="2400" dirty="0" smtClean="0"/>
              <a:t>	předložka + podstatné jméno 	zrána, stěží, dokonce</a:t>
            </a:r>
          </a:p>
          <a:p>
            <a:pPr>
              <a:buNone/>
            </a:pPr>
            <a:r>
              <a:rPr lang="cs-CZ" sz="2400" dirty="0" smtClean="0"/>
              <a:t>	předložka + zájmeno		vtom, poté, nadto, přitom</a:t>
            </a:r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píší se jako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jedno slovo </a:t>
            </a:r>
            <a:r>
              <a:rPr lang="cs-CZ" sz="2400" dirty="0" smtClean="0"/>
              <a:t>(zticha, nadmíru, vpravo)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929058" y="4071942"/>
            <a:ext cx="1000132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4572000" y="3643314"/>
            <a:ext cx="500066" cy="95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Pravopis spřežek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8643998" cy="5286412"/>
          </a:xfr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Spřežky píšeme dohromady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            zcela, nanečisto, nahoru, zpaměti</a:t>
            </a: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Lucida Calligraphy" pitchFamily="66" charset="0"/>
            </a:endParaRPr>
          </a:p>
          <a:p>
            <a:r>
              <a:rPr lang="cs-CZ" sz="2400" dirty="0" smtClean="0"/>
              <a:t>Dohromady se nepíší, pokud je plně necítíme jako příslovce. V tomto případě je lze psát dohromady i zvlášť.  </a:t>
            </a:r>
          </a:p>
          <a:p>
            <a:pPr>
              <a:buNone/>
            </a:pPr>
            <a:r>
              <a:rPr lang="cs-CZ" sz="2400" dirty="0" smtClean="0"/>
              <a:t>            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například i na příklad, obden i ob den, zdaleka i z daleka</a:t>
            </a:r>
          </a:p>
          <a:p>
            <a:pPr>
              <a:buNone/>
            </a:pPr>
            <a:r>
              <a:rPr lang="cs-CZ" sz="2400" dirty="0" smtClean="0"/>
              <a:t>     Nejsme-li si jisti, podíváme se do Pravidel českého pravopisu.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Od spřežek je třeba odlišit předložkovou vazbu. V tomto případě můžeme vložit mezi předložku a jméno další slovo, popř. hledáme jiné vyjádření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z (mé) paměti - zpaměti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          po (velké) hromadě – pohromadě (spolu)  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          v tom(to) domě – vtom (náhle)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786874" cy="1143000"/>
          </a:xfr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Dokážeš vytvořit větu správně?</a:t>
            </a:r>
            <a:br>
              <a:rPr lang="cs-CZ" sz="3200" dirty="0" smtClean="0"/>
            </a:br>
            <a:r>
              <a:rPr lang="cs-CZ" sz="2400" dirty="0" smtClean="0"/>
              <a:t> Odliš spojení předložky se jménem a příslovečnou spřežku.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786874" cy="5114948"/>
          </a:xfrm>
          <a:ln w="1905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v tom 					vtom</a:t>
            </a:r>
          </a:p>
          <a:p>
            <a:pPr>
              <a:buNone/>
            </a:pPr>
            <a:r>
              <a:rPr lang="cs-CZ" sz="2000" dirty="0" smtClean="0"/>
              <a:t>_________________________________   	_______________________________</a:t>
            </a:r>
          </a:p>
          <a:p>
            <a:pPr>
              <a:buNone/>
            </a:pPr>
            <a:r>
              <a:rPr lang="cs-CZ" sz="2000" dirty="0" smtClean="0"/>
              <a:t>nad míru					nadmíru</a:t>
            </a:r>
          </a:p>
          <a:p>
            <a:pPr>
              <a:buNone/>
            </a:pPr>
            <a:r>
              <a:rPr lang="cs-CZ" sz="2000" dirty="0" smtClean="0"/>
              <a:t>_________________________________	_______________________________</a:t>
            </a:r>
          </a:p>
          <a:p>
            <a:pPr>
              <a:buNone/>
            </a:pPr>
            <a:r>
              <a:rPr lang="cs-CZ" sz="2000" dirty="0" smtClean="0"/>
              <a:t>z počátku				zpočátku</a:t>
            </a:r>
          </a:p>
          <a:p>
            <a:pPr>
              <a:buNone/>
            </a:pPr>
            <a:r>
              <a:rPr lang="cs-CZ" sz="2000" dirty="0" smtClean="0"/>
              <a:t>_________________________________	_______________________________</a:t>
            </a:r>
          </a:p>
          <a:p>
            <a:pPr>
              <a:buNone/>
            </a:pPr>
            <a:r>
              <a:rPr lang="cs-CZ" sz="2000" dirty="0" smtClean="0"/>
              <a:t>na horu					nahoru</a:t>
            </a:r>
          </a:p>
          <a:p>
            <a:pPr>
              <a:buNone/>
            </a:pPr>
            <a:r>
              <a:rPr lang="cs-CZ" sz="2000" dirty="0" smtClean="0"/>
              <a:t>_________________________________	_______________________________</a:t>
            </a:r>
          </a:p>
          <a:p>
            <a:pPr>
              <a:buNone/>
            </a:pPr>
            <a:r>
              <a:rPr lang="cs-CZ" sz="2000" dirty="0" smtClean="0"/>
              <a:t>přes to					přesto</a:t>
            </a:r>
          </a:p>
          <a:p>
            <a:pPr>
              <a:buNone/>
            </a:pPr>
            <a:r>
              <a:rPr lang="cs-CZ" sz="2000" dirty="0" smtClean="0"/>
              <a:t>_________________________________	_______________________________</a:t>
            </a:r>
          </a:p>
          <a:p>
            <a:pPr>
              <a:buNone/>
            </a:pPr>
            <a:r>
              <a:rPr lang="cs-CZ" sz="2000" dirty="0" smtClean="0"/>
              <a:t>pro to					proto</a:t>
            </a:r>
          </a:p>
          <a:p>
            <a:pPr>
              <a:buNone/>
            </a:pPr>
            <a:r>
              <a:rPr lang="cs-CZ" sz="2000" dirty="0" smtClean="0"/>
              <a:t>_________________________________	_______________________________</a:t>
            </a:r>
          </a:p>
          <a:p>
            <a:pPr>
              <a:buNone/>
            </a:pPr>
            <a:r>
              <a:rPr lang="cs-CZ" sz="2000" dirty="0" smtClean="0"/>
              <a:t>nad to					nadto</a:t>
            </a:r>
          </a:p>
          <a:p>
            <a:pPr>
              <a:buNone/>
            </a:pPr>
            <a:r>
              <a:rPr lang="cs-CZ" sz="2000" dirty="0" smtClean="0"/>
              <a:t>_________________________________	_______________________________					</a:t>
            </a:r>
            <a:endParaRPr lang="cs-CZ" sz="2000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Pravopis spřežek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72098"/>
          </a:xfr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i="1" dirty="0" smtClean="0"/>
              <a:t>Spojení předložek s – z se jménem do příslovečné spřežky se řídí stejným pravidlem platícím pro předložky:</a:t>
            </a:r>
          </a:p>
          <a:p>
            <a:pPr>
              <a:buNone/>
            </a:pPr>
            <a:r>
              <a:rPr lang="cs-CZ" sz="2400" dirty="0" smtClean="0"/>
              <a:t>       </a:t>
            </a:r>
            <a:r>
              <a:rPr lang="cs-CZ" sz="2400" u="sng" dirty="0" smtClean="0"/>
              <a:t>- před vytvořením spřežky se původně jednalo </a:t>
            </a:r>
          </a:p>
          <a:p>
            <a:pPr>
              <a:buNone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o 2.pád:</a:t>
            </a:r>
            <a:r>
              <a:rPr lang="cs-CZ" sz="2400" dirty="0" smtClean="0"/>
              <a:t>      z </a:t>
            </a:r>
            <a:r>
              <a:rPr lang="cs-CZ" sz="2400" dirty="0" err="1" smtClean="0"/>
              <a:t>těžka</a:t>
            </a:r>
            <a:r>
              <a:rPr lang="cs-CZ" sz="2400" dirty="0" smtClean="0"/>
              <a:t>(2.pád)    z části (2.pád)	z pravidla (2.pád)</a:t>
            </a:r>
          </a:p>
          <a:p>
            <a:pPr>
              <a:buNone/>
            </a:pPr>
            <a:r>
              <a:rPr lang="cs-CZ" sz="2400" dirty="0" smtClean="0"/>
              <a:t>pak</a:t>
            </a:r>
          </a:p>
          <a:p>
            <a:pPr>
              <a:buNone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spřežka: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</a:t>
            </a:r>
            <a:r>
              <a:rPr lang="cs-CZ" sz="2400" dirty="0" smtClean="0"/>
              <a:t>těžka                 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</a:t>
            </a:r>
            <a:r>
              <a:rPr lang="cs-CZ" sz="2400" dirty="0" smtClean="0"/>
              <a:t>části                   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</a:t>
            </a:r>
            <a:r>
              <a:rPr lang="cs-CZ" sz="2400" dirty="0" smtClean="0"/>
              <a:t>pravidla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o 7.pád:</a:t>
            </a:r>
            <a:r>
              <a:rPr lang="cs-CZ" sz="2400" dirty="0" smtClean="0"/>
              <a:t>      s těží (7.pád)      s pánem bohem (7.pád)     </a:t>
            </a:r>
          </a:p>
          <a:p>
            <a:pPr>
              <a:buNone/>
            </a:pPr>
            <a:r>
              <a:rPr lang="cs-CZ" sz="2400" dirty="0" smtClean="0"/>
              <a:t>pak </a:t>
            </a:r>
          </a:p>
          <a:p>
            <a:pPr>
              <a:buNone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spřežka:</a:t>
            </a:r>
            <a:r>
              <a:rPr lang="cs-CZ" sz="2400" dirty="0" smtClean="0"/>
              <a:t>     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sz="2400" dirty="0" smtClean="0"/>
              <a:t>těží                    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sz="2400" dirty="0" smtClean="0"/>
              <a:t>pánembohem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>
            <a:off x="2143902" y="3428206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>
            <a:off x="1000894" y="3428206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1000894" y="5285594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2072464" y="5285594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4429918" y="5285594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4144166" y="3428206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>
            <a:off x="6501620" y="3428206"/>
            <a:ext cx="428628" cy="15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Kontrola diktátu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58204" cy="5143536"/>
          </a:xfrm>
          <a:ln w="1905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sz="2200" dirty="0" smtClean="0"/>
          </a:p>
          <a:p>
            <a:pPr marL="457200" indent="-457200">
              <a:buNone/>
            </a:pPr>
            <a:endParaRPr lang="cs-CZ" sz="2200" dirty="0" smtClean="0"/>
          </a:p>
          <a:p>
            <a:pPr marL="457200" indent="-457200">
              <a:buNone/>
            </a:pPr>
            <a:r>
              <a:rPr lang="cs-CZ" sz="2200" dirty="0" smtClean="0"/>
              <a:t>	Opravdu o ničem nevím. Doma napište cvičení načisto. V té škole se učíme zpaměti básně. O pravdu se bratři hádali dlouho, rozsoudila je jejich sestra. Z ticha se ozval neznámý hlas, vtom bylo slyšet i ránu. Po prvé / poprvé je každý úkol těžký.  Hovořte nahlas, zvenku sem doléhá rámus. Zahni doleva, pak doprava a nakonec jdi rovně. Vtom za tím lesem stoupal nahoru balon. Podívej se dovnitř.  Na tom se nic nemění, přesto se můžeš o to pokusit znovu.  Děti tancovaly dokola. Jdi nahoru a dones seno. Dodnes jsem nedostala odpověď.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Zopakovat z minulé hodiny: </a:t>
                      </a:r>
                      <a:r>
                        <a:rPr lang="cs-CZ" baseline="0" dirty="0" smtClean="0"/>
                        <a:t> význam příslovcí, jejich tvoření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Výklad: Vznik příslovečných spřežek, jejich zápis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Pracovní listy + interaktivní tabule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Výklad: Pravopis příslovečných spřežek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Diktát 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s-CZ" dirty="0" smtClean="0"/>
                        <a:t>Kontrola</a:t>
                      </a:r>
                      <a:r>
                        <a:rPr lang="cs-CZ" baseline="0" dirty="0" smtClean="0"/>
                        <a:t> diktátu:  </a:t>
                      </a:r>
                      <a:r>
                        <a:rPr lang="cs-CZ" dirty="0" smtClean="0"/>
                        <a:t>Pracovní listy + interaktivní tabule 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786190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276</Words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PŘÍSLOVEČNÉ SPŘEŽKY</vt:lpstr>
      <vt:lpstr>Snímek 2</vt:lpstr>
      <vt:lpstr>PŘÍSLOVEČNÉ SPŘEŽKY</vt:lpstr>
      <vt:lpstr>Pravopis spřežek</vt:lpstr>
      <vt:lpstr>Dokážeš vytvořit větu správně?  Odliš spojení předložky se jménem a příslovečnou spřežku.</vt:lpstr>
      <vt:lpstr>Pravopis spřežek</vt:lpstr>
      <vt:lpstr>Kontrola diktátu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59</cp:revision>
  <dcterms:created xsi:type="dcterms:W3CDTF">2012-01-20T18:34:33Z</dcterms:created>
  <dcterms:modified xsi:type="dcterms:W3CDTF">2012-02-25T15:59:28Z</dcterms:modified>
</cp:coreProperties>
</file>