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VY_32_INOVACE_02_3A02Čj9_Větné členy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Větné členy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VY_32_INOVACE_02_3A02Čj9_Větné členy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Větné členy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08826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400" dirty="0" smtClean="0"/>
              <a:t>Pro 9. ročník základní školy</a:t>
            </a:r>
          </a:p>
          <a:p>
            <a:r>
              <a:rPr lang="cs-CZ" sz="2400" dirty="0" smtClean="0"/>
              <a:t>Prezentace na interaktivní tabuli – orientace v textu, práce se základními pojmy větné skladby</a:t>
            </a:r>
          </a:p>
          <a:p>
            <a:r>
              <a:rPr lang="cs-CZ" sz="2400" dirty="0" smtClean="0"/>
              <a:t>Pomůcky – nástěnná tabule – větné členy, souhrnný přehled učiva, pracovní list</a:t>
            </a:r>
          </a:p>
          <a:p>
            <a:r>
              <a:rPr lang="cs-CZ" sz="2400" dirty="0" smtClean="0"/>
              <a:t>Inovace – tvořivý, interaktivní  přístup k procvičování základních dovedností rozboru souvětí</a:t>
            </a:r>
          </a:p>
          <a:p>
            <a:r>
              <a:rPr lang="cs-CZ" sz="2400" dirty="0" smtClean="0"/>
              <a:t>Metodické pokyny – 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3 -  souvětí – žák přiřazuje do souvětí označení vět hlavních a vedlejších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4 – věty vedlejší – žák píše na tabuli interaktivním perem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5 – větné členy – žák píše správná řešení (velká písmena) k jednotlivým názvům větných členů interaktivním perem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6 – žáci věty píší interaktivním perem na tabuli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7 – snímek je určen pro tisk, pro práci žáků v lavicích podle pokynů při práci na interaktivní tabuli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4655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SOUVĚTÍ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 smtClean="0"/>
              <a:t>Jestliže splníte zadaný úkol a jestliže obdržíte certifikát Karlovy</a:t>
            </a:r>
          </a:p>
          <a:p>
            <a:pPr marL="0" indent="0" algn="just">
              <a:buNone/>
            </a:pPr>
            <a:r>
              <a:rPr lang="cs-CZ" sz="2400" dirty="0" smtClean="0"/>
              <a:t> Univerzity, nejstarší univerzity v Evropě, který platí ve všech</a:t>
            </a:r>
          </a:p>
          <a:p>
            <a:pPr marL="0" indent="0" algn="just">
              <a:buNone/>
            </a:pPr>
            <a:r>
              <a:rPr lang="cs-CZ" sz="2400" dirty="0" smtClean="0"/>
              <a:t> zemích světa, můžete pracovat na vysokých manažerských</a:t>
            </a:r>
          </a:p>
          <a:p>
            <a:pPr marL="0" indent="0" algn="just">
              <a:buNone/>
            </a:pPr>
            <a:r>
              <a:rPr lang="cs-CZ" sz="2400" dirty="0" smtClean="0"/>
              <a:t> postech strojírenského, chemického a hutního průmyslu a</a:t>
            </a:r>
          </a:p>
          <a:p>
            <a:pPr marL="0" indent="0" algn="just">
              <a:buNone/>
            </a:pPr>
            <a:r>
              <a:rPr lang="cs-CZ" sz="2400" dirty="0" smtClean="0"/>
              <a:t> můžete se stát vůdčími osobnostmi těchto odvětví.</a:t>
            </a:r>
            <a:endParaRPr lang="cs-CZ" sz="2400" dirty="0"/>
          </a:p>
        </p:txBody>
      </p:sp>
      <p:sp>
        <p:nvSpPr>
          <p:cNvPr id="4" name="Obdélníkový popisek 3"/>
          <p:cNvSpPr/>
          <p:nvPr/>
        </p:nvSpPr>
        <p:spPr>
          <a:xfrm>
            <a:off x="1547664" y="4375661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6" name="Obdélníkový popisek 5"/>
          <p:cNvSpPr/>
          <p:nvPr/>
        </p:nvSpPr>
        <p:spPr>
          <a:xfrm>
            <a:off x="2688170" y="4375661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</a:t>
            </a:r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3851920" y="4375661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3H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5076056" y="4368889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4H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6210184" y="4368993"/>
            <a:ext cx="914400" cy="6126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5H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556507" y="5127324"/>
            <a:ext cx="68330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1V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itchFamily="34" charset="0"/>
              <a:buNone/>
            </a:pP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2346517" y="5142251"/>
            <a:ext cx="68330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2V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3168614" y="5127324"/>
            <a:ext cx="68330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3990711" y="5112397"/>
            <a:ext cx="68330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4V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812808" y="5097470"/>
            <a:ext cx="68330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371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Věty vedlejší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400" dirty="0"/>
              <a:t>Jestliže splníte zadaný úkol a jestliže obdržíte certifikát </a:t>
            </a:r>
            <a:r>
              <a:rPr lang="cs-CZ" sz="2400" dirty="0" smtClean="0"/>
              <a:t>Karlovy </a:t>
            </a:r>
            <a:r>
              <a:rPr lang="cs-CZ" sz="2400" dirty="0"/>
              <a:t>Univerzity, nejstarší univerzity v Evropě, který platí ve </a:t>
            </a:r>
            <a:r>
              <a:rPr lang="cs-CZ" sz="2400" dirty="0" smtClean="0"/>
              <a:t>všech </a:t>
            </a:r>
            <a:r>
              <a:rPr lang="cs-CZ" sz="2400" dirty="0"/>
              <a:t>zemích světa, můžete pracovat na vysokých </a:t>
            </a:r>
            <a:r>
              <a:rPr lang="cs-CZ" sz="2400" dirty="0" smtClean="0"/>
              <a:t>manažerských postech </a:t>
            </a:r>
            <a:r>
              <a:rPr lang="cs-CZ" sz="2400" dirty="0"/>
              <a:t>strojírenského, chemického a hutního průmyslu </a:t>
            </a:r>
            <a:r>
              <a:rPr lang="cs-CZ" sz="2400" dirty="0" smtClean="0"/>
              <a:t>a </a:t>
            </a:r>
            <a:r>
              <a:rPr lang="cs-CZ" sz="2400" dirty="0"/>
              <a:t>můžete se stát vůdčími osobnostmi těchto odvětví</a:t>
            </a:r>
            <a:r>
              <a:rPr lang="cs-CZ" sz="2400" dirty="0" smtClean="0"/>
              <a:t>.</a:t>
            </a:r>
          </a:p>
          <a:p>
            <a:pPr marL="0" indent="0" algn="just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Vypiš všechny věty vedlejší a změň je na větně členy vět řídících, vzniklé souvětí napiš a urči počet vět a druh souvětí: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70894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Větné členy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Přísudek slovesný, slovesný tvar jednoduchý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Přísudek slovesný, slovesný tvar složený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Přívlastek shodný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Přívlastek neshodný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Přívlastek postupně se rozvíjející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Přívlastek několikanásobný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Přístavek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Předmět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Příslovečné určení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Můžete se stát osobnostmi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Úkol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Můžete pracovat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Splníte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Vysokých manažerských 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Zadaný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Světa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Na pozicích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Manažerských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Nejstarší univerzity v Evropě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2400" dirty="0" smtClean="0"/>
              <a:t>Strojírenského, chemického a hutního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68464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Slova v platnosti různých větných členů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Použij slovo </a:t>
            </a:r>
            <a:r>
              <a:rPr lang="cs-CZ" sz="2400" b="1" i="1" dirty="0" smtClean="0"/>
              <a:t>krása</a:t>
            </a:r>
            <a:r>
              <a:rPr lang="cs-CZ" sz="2400" dirty="0" smtClean="0"/>
              <a:t> v platnosti těchto větných členů ve větě:</a:t>
            </a:r>
          </a:p>
          <a:p>
            <a:pPr marL="0" indent="0">
              <a:buNone/>
            </a:pPr>
            <a:r>
              <a:rPr lang="cs-CZ" sz="2400" dirty="0" smtClean="0"/>
              <a:t>Přívlastek neshodný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Podmět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Předmět ve čtvrtém pádě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Přívlastek shodný (ze slova krása utvoř přídavné jméno měkké)</a:t>
            </a:r>
            <a:r>
              <a:rPr lang="cs-CZ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2499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4224" y="260648"/>
            <a:ext cx="83529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Jestliže splníte zadaný úkol a jestliže obdržíte certifikát Karlovy Univerzity, nejstarší univerzity v Evropě, který platí ve všech zemích světa, můžete pracovat na vysokých manažerských postech strojírenského, chemického a hutního průmyslu a můžete se stát vůdčími osobnostmi těchto odvětví.</a:t>
            </a:r>
          </a:p>
          <a:p>
            <a:pPr algn="just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6957" y="1412776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600" dirty="0"/>
              <a:t>Přísudek slovesný, slovesný tvar jednoduchý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Přísudek slovesný, slovesný tvar složený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Přívlastek shodný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Přívlastek neshodný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Přívlastek postupně se rozvíjející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Přívlastek několikanásobný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Přístavek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Předmět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600" dirty="0"/>
              <a:t>Příslovečné určení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4555101" y="1427371"/>
            <a:ext cx="4572000" cy="2831544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cs-CZ" sz="1600" dirty="0"/>
              <a:t>Můžete se stát osobnostmi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Úkol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Můžete pracovat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Splníte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Vysokých manažerských 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Zadaný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Světa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Na pozicích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Manažerských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Nejstarší univerzity v Evropě</a:t>
            </a:r>
          </a:p>
          <a:p>
            <a:pPr marL="457200" indent="-457200">
              <a:buFont typeface="+mj-lt"/>
              <a:buAutoNum type="alphaUcPeriod"/>
            </a:pPr>
            <a:r>
              <a:rPr lang="cs-CZ" sz="1600" dirty="0"/>
              <a:t>Strojírenského, chemického a hut</a:t>
            </a:r>
            <a:r>
              <a:rPr lang="cs-CZ" dirty="0"/>
              <a:t>ního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4725" y="3732568"/>
            <a:ext cx="41764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Použij </a:t>
            </a:r>
            <a:r>
              <a:rPr lang="cs-CZ" sz="1600" dirty="0"/>
              <a:t>slovo </a:t>
            </a:r>
            <a:r>
              <a:rPr lang="cs-CZ" sz="1600" b="1" i="1" dirty="0"/>
              <a:t>krása</a:t>
            </a:r>
            <a:r>
              <a:rPr lang="cs-CZ" sz="1600" dirty="0"/>
              <a:t> v platnosti těchto větných členů ve větě:</a:t>
            </a:r>
          </a:p>
          <a:p>
            <a:r>
              <a:rPr lang="cs-CZ" sz="1600" dirty="0"/>
              <a:t>Přívlastek neshodný</a:t>
            </a:r>
          </a:p>
          <a:p>
            <a:endParaRPr lang="cs-CZ" sz="1600" dirty="0"/>
          </a:p>
          <a:p>
            <a:r>
              <a:rPr lang="cs-CZ" sz="1600" dirty="0"/>
              <a:t>Podmět</a:t>
            </a:r>
          </a:p>
          <a:p>
            <a:endParaRPr lang="cs-CZ" sz="1600" dirty="0"/>
          </a:p>
          <a:p>
            <a:r>
              <a:rPr lang="cs-CZ" sz="1600" dirty="0"/>
              <a:t>Předmět ve čtvrtém pádě</a:t>
            </a:r>
          </a:p>
          <a:p>
            <a:endParaRPr lang="cs-CZ" sz="1600" dirty="0"/>
          </a:p>
          <a:p>
            <a:r>
              <a:rPr lang="cs-CZ" sz="1600" dirty="0"/>
              <a:t>Přívlastek shodný (ze slova krása utvoř přídavné jméno měkké)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1647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904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514</Words>
  <Application>Microsoft Office PowerPoint</Application>
  <PresentationFormat>Předvádění na obrazovce (4:3)</PresentationFormat>
  <Paragraphs>102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SOUVĚTÍ</vt:lpstr>
      <vt:lpstr>Věty vedlejší</vt:lpstr>
      <vt:lpstr>Větné členy</vt:lpstr>
      <vt:lpstr>Slova v platnosti různých větných členů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40</cp:revision>
  <dcterms:created xsi:type="dcterms:W3CDTF">2011-08-21T15:31:45Z</dcterms:created>
  <dcterms:modified xsi:type="dcterms:W3CDTF">2011-12-09T14:43:38Z</dcterms:modified>
</cp:coreProperties>
</file>