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0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VY_32_INOVACE_3A08Čj9_Významové poměry mezi několikanásobnými větnými členy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Významové poměry mezi několikanásobnými větnými členy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VY_32_INOVACE_3A08Čj9_Významové poměry mezi několikanásobnými větnými členy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Významové poměry mezi několikanásobnými větnými členy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47615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procvičování poměrů mezi několikanásobnými větnými členy</a:t>
            </a:r>
          </a:p>
          <a:p>
            <a:r>
              <a:rPr lang="cs-CZ" sz="2400" dirty="0" smtClean="0"/>
              <a:t>Pomůcky – stručná mluvnice česká, učebnice</a:t>
            </a:r>
          </a:p>
          <a:p>
            <a:r>
              <a:rPr lang="cs-CZ" sz="2400" dirty="0" smtClean="0"/>
              <a:t>Inovace – aktivní tvorba větných celků</a:t>
            </a:r>
          </a:p>
          <a:p>
            <a:r>
              <a:rPr lang="cs-CZ" sz="2400" dirty="0" smtClean="0"/>
              <a:t>Metodické pokyny – 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aktivní žáci mohou do souvětí vložit další větu vedlejší souřadně spojenou, určit poměr mezi větami vedlejšími, nakreslit graf souvětí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168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Podtrhni několikanásobné větné členy, doplň interpunkci,  urči poměr a druh větných členů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Životodárné ale občas katastrofální záplavy se uchovaly v myslích mnoha lidí. </a:t>
            </a:r>
          </a:p>
          <a:p>
            <a:r>
              <a:rPr lang="cs-CZ" sz="2400" dirty="0" smtClean="0"/>
              <a:t>Ani ty ani já to nebudeme pracovat.</a:t>
            </a:r>
          </a:p>
          <a:p>
            <a:r>
              <a:rPr lang="cs-CZ" sz="2400" dirty="0" smtClean="0"/>
              <a:t>Po namáhavé a dlouhé chůzi mě bolely nejen nohy ale úplně celé tělo.</a:t>
            </a:r>
          </a:p>
          <a:p>
            <a:r>
              <a:rPr lang="cs-CZ" sz="2400" dirty="0" smtClean="0"/>
              <a:t>Přijdeš dnes nebo zítra odpoledne?</a:t>
            </a:r>
          </a:p>
          <a:p>
            <a:r>
              <a:rPr lang="cs-CZ" sz="2400" dirty="0" smtClean="0"/>
              <a:t>Neodradí nás mráz vítr ba ani vichřice.</a:t>
            </a:r>
          </a:p>
          <a:p>
            <a:r>
              <a:rPr lang="cs-CZ" sz="2400" dirty="0" smtClean="0"/>
              <a:t>Je milý neboť můj.</a:t>
            </a:r>
          </a:p>
          <a:p>
            <a:r>
              <a:rPr lang="cs-CZ" sz="2400" dirty="0" smtClean="0"/>
              <a:t>Je to film zajímavý a proto žádaný.</a:t>
            </a:r>
          </a:p>
          <a:p>
            <a:r>
              <a:rPr lang="cs-CZ" sz="2400" dirty="0" smtClean="0"/>
              <a:t>Pozoroval lesy zvířata a krajinu.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3963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Utvoř věty s několikanásobnými větnými členy  a urči poměr mezi nimi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(na domov a na prarodiče)</a:t>
            </a:r>
          </a:p>
          <a:p>
            <a:endParaRPr lang="cs-CZ" sz="2400" dirty="0"/>
          </a:p>
          <a:p>
            <a:r>
              <a:rPr lang="cs-CZ" sz="2400" dirty="0" smtClean="0"/>
              <a:t>(pochybnosti, ale i strach)</a:t>
            </a:r>
          </a:p>
          <a:p>
            <a:endParaRPr lang="cs-CZ" sz="2400" dirty="0"/>
          </a:p>
          <a:p>
            <a:r>
              <a:rPr lang="cs-CZ" sz="2400" dirty="0" smtClean="0"/>
              <a:t>(v tělocvičně, nebo na zahradě)</a:t>
            </a:r>
          </a:p>
          <a:p>
            <a:endParaRPr lang="cs-CZ" sz="2400" dirty="0"/>
          </a:p>
          <a:p>
            <a:r>
              <a:rPr lang="cs-CZ" sz="2400" dirty="0" smtClean="0"/>
              <a:t>(silnice, ba ani cesta)</a:t>
            </a:r>
          </a:p>
          <a:p>
            <a:endParaRPr lang="cs-CZ" sz="2400" dirty="0"/>
          </a:p>
          <a:p>
            <a:r>
              <a:rPr lang="cs-CZ" sz="2400" dirty="0" smtClean="0"/>
              <a:t>(teplé, a proto vlídné)</a:t>
            </a:r>
          </a:p>
          <a:p>
            <a:endParaRPr lang="cs-CZ" sz="2400" dirty="0"/>
          </a:p>
          <a:p>
            <a:r>
              <a:rPr lang="cs-CZ" sz="2400" dirty="0" smtClean="0"/>
              <a:t>(spisovný, avšak nezvyklý)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80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do souvětí větu vedlejší s několikanásobným větným členem a urči: druh věty vedlejší, druh větného členu a poměr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Na stromech rozkvetly květy,</a:t>
            </a:r>
          </a:p>
          <a:p>
            <a:endParaRPr lang="cs-CZ" sz="2400" dirty="0"/>
          </a:p>
          <a:p>
            <a:r>
              <a:rPr lang="cs-CZ" sz="2400" dirty="0" smtClean="0"/>
              <a:t>Na telegrafní dráty usedlo hejno špačků,</a:t>
            </a:r>
          </a:p>
          <a:p>
            <a:endParaRPr lang="cs-CZ" sz="2400" dirty="0"/>
          </a:p>
          <a:p>
            <a:r>
              <a:rPr lang="cs-CZ" sz="2400" dirty="0" smtClean="0"/>
              <a:t>Zdálo se,</a:t>
            </a:r>
          </a:p>
          <a:p>
            <a:endParaRPr lang="cs-CZ" sz="2400" dirty="0"/>
          </a:p>
          <a:p>
            <a:r>
              <a:rPr lang="cs-CZ" sz="2400" dirty="0" smtClean="0"/>
              <a:t>Dovolte,</a:t>
            </a:r>
          </a:p>
          <a:p>
            <a:endParaRPr lang="cs-CZ" sz="2400" dirty="0"/>
          </a:p>
          <a:p>
            <a:r>
              <a:rPr lang="cs-CZ" sz="2400" dirty="0" smtClean="0"/>
              <a:t>V našem okrese jsou zapomenutá místa,</a:t>
            </a:r>
          </a:p>
          <a:p>
            <a:endParaRPr lang="cs-CZ" sz="2400" dirty="0"/>
          </a:p>
          <a:p>
            <a:r>
              <a:rPr lang="cs-CZ" sz="2400" dirty="0" smtClean="0"/>
              <a:t>Doma je tam,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349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537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286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Podtrhni několikanásobné větné členy, doplň interpunkci,  urči poměr a druh větných členů </vt:lpstr>
      <vt:lpstr>Utvoř věty s několikanásobnými větnými členy  a urči poměr mezi nimi</vt:lpstr>
      <vt:lpstr>Doplň do souvětí větu vedlejší s několikanásobným větným členem a urči: druh věty vedlejší, druh větného členu a poměr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34</cp:revision>
  <dcterms:created xsi:type="dcterms:W3CDTF">2011-08-21T15:31:45Z</dcterms:created>
  <dcterms:modified xsi:type="dcterms:W3CDTF">2012-01-05T10:57:50Z</dcterms:modified>
</cp:coreProperties>
</file>