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VY_32_INOVACE_3A09Čj9_Zásady psaní čárky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Zásady psaní čárky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VY_32_INOVACE_3A09Čj9_Zásady psaní čárky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Zásady psaní čárky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66802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shrnutí učiva o interpunkci ve větě jednoduché a souvětí</a:t>
            </a:r>
          </a:p>
          <a:p>
            <a:r>
              <a:rPr lang="cs-CZ" sz="2400" dirty="0" smtClean="0"/>
              <a:t>Pomůcky – stručná mluvnice česká, přehled učiva, pracovní sešit</a:t>
            </a:r>
          </a:p>
          <a:p>
            <a:r>
              <a:rPr lang="cs-CZ" sz="2400" dirty="0" smtClean="0"/>
              <a:t>Inovace – motivace žáků k vlastní tvorbě a aktivní užívání všech prostředků větné stavby</a:t>
            </a:r>
          </a:p>
          <a:p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3 – žáci pomocí interaktivního pera přesunují k větám správné názvy jevů ve větách, které podtrhnou a které vysvětlují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4 – žáci zdůvodňují psaní čárky, aktivní žáci popisují větu hlavní a vedlejší a vytváří grafy souvětí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1575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76064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Na zahradě zpívaly sýkorky, kosové a špačci.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750188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 Neruda, autor mnoha básní, žil na Malé Straně.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324312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dálce byl vidět dům, chráněný vysokými stromy.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943499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Pojď, chlapče, pro zvláštní úkol.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1667" y="2492896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Jirko, máš celý článek přečtený?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0385" y="3032858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 jsi napsal slohovou práci, Petře?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3619614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Máme tu, ani už nevíme od kdy, staré boty.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0385" y="4169294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Poslouchejte mě prosím pozorně.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87265" y="4693896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Maso, to já rád.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7265" y="5235528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Ach, to je krása!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7265" y="5853276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 stůj!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7265" y="6358677"/>
            <a:ext cx="58326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Prodíral se, nemaje tušení kudy, davem.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499700" y="90765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Přechodníková vazba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499700" y="633264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Několikanásobný větný člen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499700" y="1207388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itoslovce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499700" y="1781512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Vsuvka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6499700" y="2400699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Samostatný větný člen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499700" y="2950096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499700" y="3539201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Oslovení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6523869" y="4080123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Přístavek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499700" y="4693896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Přívlastek volný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6504112" y="5254199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Oslovení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6567257" y="5853276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Oslovení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6545698" y="6358677"/>
            <a:ext cx="252028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Vsuvka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066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Souvětí – doplň interpunkci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Jirka říkal že se vrátí včas.</a:t>
            </a:r>
          </a:p>
          <a:p>
            <a:r>
              <a:rPr lang="cs-CZ" sz="2400" dirty="0" smtClean="0"/>
              <a:t>Na den kdy se vrátil nezapomene.</a:t>
            </a:r>
          </a:p>
          <a:p>
            <a:r>
              <a:rPr lang="cs-CZ" sz="2400" dirty="0" smtClean="0"/>
              <a:t>Setmělo se proto se zvedl a šel.</a:t>
            </a:r>
          </a:p>
          <a:p>
            <a:r>
              <a:rPr lang="cs-CZ" sz="2400" dirty="0" smtClean="0"/>
              <a:t>Nejenže dojíte oběd dokonce i nádobí umyjete.</a:t>
            </a:r>
          </a:p>
          <a:p>
            <a:r>
              <a:rPr lang="cs-CZ" sz="2400" dirty="0" smtClean="0"/>
              <a:t>Náš dědeček u kterého jsem trávil prázdniny které jsem nejel na tábor měl králíky.</a:t>
            </a:r>
          </a:p>
          <a:p>
            <a:r>
              <a:rPr lang="cs-CZ" sz="2400" dirty="0" smtClean="0"/>
              <a:t>Poradil jsem se s kamarády kterou knihu bych si měl koupit a pak jsem šel do knihkupectví.</a:t>
            </a:r>
          </a:p>
          <a:p>
            <a:r>
              <a:rPr lang="cs-CZ" sz="2400" dirty="0" smtClean="0"/>
              <a:t>Zavolal jsem na Jirku a když se otočil ukázal jsem mu nové kolo.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34012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Jirka </a:t>
            </a:r>
            <a:r>
              <a:rPr lang="cs-CZ" dirty="0" smtClean="0"/>
              <a:t>říkal, </a:t>
            </a:r>
            <a:r>
              <a:rPr lang="cs-CZ" dirty="0"/>
              <a:t>že se vrátí včas.</a:t>
            </a:r>
          </a:p>
          <a:p>
            <a:r>
              <a:rPr lang="cs-CZ" dirty="0"/>
              <a:t>Na </a:t>
            </a:r>
            <a:r>
              <a:rPr lang="cs-CZ" dirty="0" smtClean="0"/>
              <a:t>den, </a:t>
            </a:r>
            <a:r>
              <a:rPr lang="cs-CZ" dirty="0"/>
              <a:t>kdy se </a:t>
            </a:r>
            <a:r>
              <a:rPr lang="cs-CZ" dirty="0" smtClean="0"/>
              <a:t>vrátil, </a:t>
            </a:r>
            <a:r>
              <a:rPr lang="cs-CZ" dirty="0"/>
              <a:t>nezapomene.</a:t>
            </a:r>
          </a:p>
          <a:p>
            <a:r>
              <a:rPr lang="cs-CZ" dirty="0"/>
              <a:t>Setmělo </a:t>
            </a:r>
            <a:r>
              <a:rPr lang="cs-CZ" dirty="0" smtClean="0"/>
              <a:t>se, </a:t>
            </a:r>
            <a:r>
              <a:rPr lang="cs-CZ" dirty="0"/>
              <a:t>proto se zvedl a šel.</a:t>
            </a:r>
          </a:p>
          <a:p>
            <a:r>
              <a:rPr lang="cs-CZ" dirty="0"/>
              <a:t>Nejenže dojíte </a:t>
            </a:r>
            <a:r>
              <a:rPr lang="cs-CZ" dirty="0" smtClean="0"/>
              <a:t>oběd, </a:t>
            </a:r>
            <a:r>
              <a:rPr lang="cs-CZ" dirty="0"/>
              <a:t>dokonce i nádobí umyjete.</a:t>
            </a:r>
          </a:p>
          <a:p>
            <a:r>
              <a:rPr lang="cs-CZ" dirty="0"/>
              <a:t>Náš </a:t>
            </a:r>
            <a:r>
              <a:rPr lang="cs-CZ" dirty="0" smtClean="0"/>
              <a:t>dědeček, </a:t>
            </a:r>
            <a:r>
              <a:rPr lang="cs-CZ" dirty="0"/>
              <a:t>u kterého jsem trávil </a:t>
            </a:r>
            <a:r>
              <a:rPr lang="cs-CZ" dirty="0" smtClean="0"/>
              <a:t>prázdniny, </a:t>
            </a:r>
            <a:r>
              <a:rPr lang="cs-CZ" dirty="0"/>
              <a:t>které jsem nejel na </a:t>
            </a:r>
            <a:r>
              <a:rPr lang="cs-CZ" dirty="0" smtClean="0"/>
              <a:t>tábor, </a:t>
            </a:r>
            <a:r>
              <a:rPr lang="cs-CZ" dirty="0"/>
              <a:t>měl králíky.</a:t>
            </a:r>
          </a:p>
          <a:p>
            <a:r>
              <a:rPr lang="cs-CZ" dirty="0"/>
              <a:t>Poradil jsem se s </a:t>
            </a:r>
            <a:r>
              <a:rPr lang="cs-CZ" dirty="0" smtClean="0"/>
              <a:t>kamarády, </a:t>
            </a:r>
            <a:r>
              <a:rPr lang="cs-CZ" dirty="0"/>
              <a:t>kterou knihu bych si měl </a:t>
            </a:r>
            <a:r>
              <a:rPr lang="cs-CZ" dirty="0" smtClean="0"/>
              <a:t>koupit, </a:t>
            </a:r>
            <a:r>
              <a:rPr lang="cs-CZ" dirty="0"/>
              <a:t>a pak jsem šel do knihkupectví.</a:t>
            </a:r>
          </a:p>
          <a:p>
            <a:r>
              <a:rPr lang="cs-CZ" dirty="0"/>
              <a:t>Zavolal jsem na </a:t>
            </a:r>
            <a:r>
              <a:rPr lang="cs-CZ" dirty="0" smtClean="0"/>
              <a:t>Jirku, </a:t>
            </a:r>
            <a:r>
              <a:rPr lang="cs-CZ" dirty="0"/>
              <a:t>a když se </a:t>
            </a:r>
            <a:r>
              <a:rPr lang="cs-CZ" dirty="0" smtClean="0"/>
              <a:t>otočil, </a:t>
            </a:r>
            <a:r>
              <a:rPr lang="cs-CZ" dirty="0"/>
              <a:t>ukázal jsem mu nové kolo.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94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958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289</TotalTime>
  <Words>415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Souvětí – doplň interpunkci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35</cp:revision>
  <dcterms:created xsi:type="dcterms:W3CDTF">2011-08-21T15:31:45Z</dcterms:created>
  <dcterms:modified xsi:type="dcterms:W3CDTF">2012-01-05T13:32:42Z</dcterms:modified>
</cp:coreProperties>
</file>