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4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60805-A334-483B-BA60-B255E3AC7B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CB517-4642-4F36-8D16-0527368BD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898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60805-A334-483B-BA60-B255E3AC7B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CB517-4642-4F36-8D16-0527368BD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77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60805-A334-483B-BA60-B255E3AC7B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CB517-4642-4F36-8D16-0527368BD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500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60805-A334-483B-BA60-B255E3AC7B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CB517-4642-4F36-8D16-0527368BD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33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60805-A334-483B-BA60-B255E3AC7B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CB517-4642-4F36-8D16-0527368BD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754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60805-A334-483B-BA60-B255E3AC7B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CB517-4642-4F36-8D16-0527368BD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354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60805-A334-483B-BA60-B255E3AC7B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CB517-4642-4F36-8D16-0527368BD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091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60805-A334-483B-BA60-B255E3AC7B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CB517-4642-4F36-8D16-0527368BD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256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60805-A334-483B-BA60-B255E3AC7B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CB517-4642-4F36-8D16-0527368BD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057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60805-A334-483B-BA60-B255E3AC7B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CB517-4642-4F36-8D16-0527368BD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326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60805-A334-483B-BA60-B255E3AC7B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CB517-4642-4F36-8D16-0527368BD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819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B60805-A334-483B-BA60-B255E3AC7B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8CB517-4642-4F36-8D16-0527368BD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167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VY_32_INOVACE_59_</a:t>
            </a:r>
            <a:r>
              <a:rPr lang="cs-CZ" sz="3200" b="1" smtClean="0">
                <a:latin typeface="+mn-lt"/>
              </a:rPr>
              <a:t>Z historie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377749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Z historie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Významné osobnosti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811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Významné osobnosti – čeští panovníci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Čeští panovníci </a:t>
            </a:r>
            <a:r>
              <a:rPr lang="cs-CZ" dirty="0" smtClean="0"/>
              <a:t>:</a:t>
            </a:r>
          </a:p>
          <a:p>
            <a:r>
              <a:rPr lang="cs-CZ" dirty="0" smtClean="0"/>
              <a:t>Jan Lucemburský</a:t>
            </a:r>
          </a:p>
          <a:p>
            <a:r>
              <a:rPr lang="cs-CZ" dirty="0" smtClean="0"/>
              <a:t>Karel IV.</a:t>
            </a:r>
          </a:p>
          <a:p>
            <a:r>
              <a:rPr lang="cs-CZ" dirty="0" smtClean="0"/>
              <a:t>Jiří z Poděbrad</a:t>
            </a:r>
          </a:p>
          <a:p>
            <a:r>
              <a:rPr lang="cs-CZ" dirty="0" smtClean="0"/>
              <a:t>Vladislav Jagellonský</a:t>
            </a:r>
          </a:p>
          <a:p>
            <a:r>
              <a:rPr lang="cs-CZ" dirty="0" smtClean="0"/>
              <a:t>Rudolf II.</a:t>
            </a:r>
          </a:p>
          <a:p>
            <a:r>
              <a:rPr lang="cs-CZ" dirty="0" smtClean="0"/>
              <a:t>Marie Terezie</a:t>
            </a:r>
          </a:p>
          <a:p>
            <a:r>
              <a:rPr lang="cs-CZ" dirty="0" smtClean="0"/>
              <a:t>Josef II.</a:t>
            </a:r>
          </a:p>
          <a:p>
            <a:r>
              <a:rPr lang="cs-CZ" dirty="0" smtClean="0"/>
              <a:t>František Josef I.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W9C6WXJV\MC9004112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292" y="2564904"/>
            <a:ext cx="3995584" cy="233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760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Osobnosti české kultury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Božena Němcová</a:t>
            </a:r>
          </a:p>
          <a:p>
            <a:r>
              <a:rPr lang="cs-CZ" dirty="0" smtClean="0"/>
              <a:t>Ema Destinová</a:t>
            </a:r>
          </a:p>
          <a:p>
            <a:r>
              <a:rPr lang="cs-CZ" dirty="0" smtClean="0"/>
              <a:t>Jan Werich </a:t>
            </a:r>
          </a:p>
          <a:p>
            <a:r>
              <a:rPr lang="cs-CZ" dirty="0" smtClean="0"/>
              <a:t>Mikoláš Aleš</a:t>
            </a:r>
          </a:p>
          <a:p>
            <a:r>
              <a:rPr lang="cs-CZ" dirty="0" smtClean="0"/>
              <a:t>Antonín Dvořák</a:t>
            </a:r>
          </a:p>
          <a:p>
            <a:r>
              <a:rPr lang="cs-CZ" dirty="0" smtClean="0"/>
              <a:t>Josef Skupa</a:t>
            </a:r>
          </a:p>
          <a:p>
            <a:r>
              <a:rPr lang="cs-CZ" dirty="0" smtClean="0"/>
              <a:t>Vojtěch </a:t>
            </a:r>
            <a:r>
              <a:rPr lang="cs-CZ" dirty="0" err="1" smtClean="0"/>
              <a:t>Hynais</a:t>
            </a:r>
            <a:endParaRPr lang="cs-CZ" dirty="0" smtClean="0"/>
          </a:p>
          <a:p>
            <a:r>
              <a:rPr lang="cs-CZ" dirty="0" smtClean="0"/>
              <a:t>Bedřich Smetana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Úkol </a:t>
            </a:r>
            <a:r>
              <a:rPr lang="cs-CZ" dirty="0" smtClean="0"/>
              <a:t>: doplň, ve které oblasti se proslavili</a:t>
            </a:r>
          </a:p>
          <a:p>
            <a:endParaRPr lang="cs-CZ" dirty="0"/>
          </a:p>
        </p:txBody>
      </p:sp>
      <p:pic>
        <p:nvPicPr>
          <p:cNvPr id="2050" name="Picture 2" descr="C:\Users\zye\AppData\Local\Microsoft\Windows\Temporary Internet Files\Content.IE5\W9C6WXJV\MC9002407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1257" y="2750515"/>
            <a:ext cx="1821485" cy="135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ye\AppData\Local\Microsoft\Windows\Temporary Internet Files\Content.IE5\25AP39SZ\MC9003455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669998"/>
            <a:ext cx="1762049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6444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Božena Němcová - spisovatelka</a:t>
            </a:r>
          </a:p>
          <a:p>
            <a:r>
              <a:rPr lang="cs-CZ" dirty="0" smtClean="0"/>
              <a:t>Ema Destinová – operní pěvkyně</a:t>
            </a:r>
          </a:p>
          <a:p>
            <a:r>
              <a:rPr lang="cs-CZ" dirty="0" smtClean="0"/>
              <a:t>Jan Werich - herec</a:t>
            </a:r>
          </a:p>
          <a:p>
            <a:r>
              <a:rPr lang="cs-CZ" dirty="0" smtClean="0"/>
              <a:t>Mikoláš Aleš – malíř a ilustrátor</a:t>
            </a:r>
          </a:p>
          <a:p>
            <a:r>
              <a:rPr lang="cs-CZ" dirty="0" smtClean="0"/>
              <a:t>Antonín Dvořák – hudební skladatel</a:t>
            </a:r>
          </a:p>
          <a:p>
            <a:r>
              <a:rPr lang="cs-CZ" dirty="0" smtClean="0"/>
              <a:t>Josef Skupa – </a:t>
            </a:r>
            <a:r>
              <a:rPr lang="cs-CZ" dirty="0" err="1" smtClean="0"/>
              <a:t>lout</a:t>
            </a:r>
            <a:r>
              <a:rPr lang="cs-CZ" dirty="0" smtClean="0"/>
              <a:t>. divadlo (Spejbl a Hurvínek)</a:t>
            </a:r>
          </a:p>
          <a:p>
            <a:r>
              <a:rPr lang="cs-CZ" dirty="0" smtClean="0"/>
              <a:t>Vojtěch </a:t>
            </a:r>
            <a:r>
              <a:rPr lang="cs-CZ" dirty="0" err="1" smtClean="0"/>
              <a:t>Hynais</a:t>
            </a:r>
            <a:r>
              <a:rPr lang="cs-CZ" dirty="0" smtClean="0"/>
              <a:t> – opona Národního divadla</a:t>
            </a:r>
          </a:p>
          <a:p>
            <a:r>
              <a:rPr lang="cs-CZ" dirty="0" smtClean="0"/>
              <a:t>Bedřich Smetana – hudební skladatel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2459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Sportovci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Emil Zátopek</a:t>
            </a:r>
          </a:p>
          <a:p>
            <a:r>
              <a:rPr lang="cs-CZ" dirty="0" smtClean="0"/>
              <a:t>Jaromír Jágr</a:t>
            </a:r>
          </a:p>
          <a:p>
            <a:r>
              <a:rPr lang="cs-CZ" dirty="0" smtClean="0"/>
              <a:t>Jan Železný</a:t>
            </a:r>
          </a:p>
          <a:p>
            <a:r>
              <a:rPr lang="cs-CZ" dirty="0" smtClean="0"/>
              <a:t>Tomáš Rosický</a:t>
            </a:r>
          </a:p>
          <a:p>
            <a:r>
              <a:rPr lang="cs-CZ" dirty="0" smtClean="0"/>
              <a:t>Martina Navrátilová</a:t>
            </a:r>
          </a:p>
          <a:p>
            <a:r>
              <a:rPr lang="cs-CZ" dirty="0" smtClean="0"/>
              <a:t>Dominik Hašek</a:t>
            </a:r>
          </a:p>
          <a:p>
            <a:r>
              <a:rPr lang="cs-CZ" dirty="0" smtClean="0"/>
              <a:t>Věra Čáslavská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Úkol </a:t>
            </a:r>
            <a:r>
              <a:rPr lang="cs-CZ" dirty="0" smtClean="0"/>
              <a:t>: doplň ke jménům sportovní odvětví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I5DWZQNQ\MP9004306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04481"/>
            <a:ext cx="1421485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ye\AppData\Local\Microsoft\Windows\Temporary Internet Files\Content.IE5\W9C6WXJV\MC9002786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861048"/>
            <a:ext cx="1819656" cy="143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ye\AppData\Local\Microsoft\Windows\Temporary Internet Files\Content.IE5\76K3KEZC\MC9001831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56171"/>
            <a:ext cx="1875434" cy="1505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4974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Emil </a:t>
            </a:r>
            <a:r>
              <a:rPr lang="cs-CZ" dirty="0" smtClean="0"/>
              <a:t>Zátopek - atlet ( běžec )</a:t>
            </a:r>
            <a:endParaRPr lang="cs-CZ" dirty="0"/>
          </a:p>
          <a:p>
            <a:r>
              <a:rPr lang="cs-CZ" dirty="0"/>
              <a:t>Jaromír </a:t>
            </a:r>
            <a:r>
              <a:rPr lang="cs-CZ" dirty="0" smtClean="0"/>
              <a:t>Jágr - hokejista</a:t>
            </a:r>
            <a:endParaRPr lang="cs-CZ" dirty="0"/>
          </a:p>
          <a:p>
            <a:r>
              <a:rPr lang="cs-CZ" dirty="0"/>
              <a:t>Jan </a:t>
            </a:r>
            <a:r>
              <a:rPr lang="cs-CZ" dirty="0" smtClean="0"/>
              <a:t>Železný - atlet ( oštěp )</a:t>
            </a:r>
            <a:endParaRPr lang="cs-CZ" dirty="0"/>
          </a:p>
          <a:p>
            <a:r>
              <a:rPr lang="cs-CZ" dirty="0"/>
              <a:t>Tomáš </a:t>
            </a:r>
            <a:r>
              <a:rPr lang="cs-CZ" dirty="0" smtClean="0"/>
              <a:t>Rosický - fotbalista</a:t>
            </a:r>
            <a:endParaRPr lang="cs-CZ" dirty="0"/>
          </a:p>
          <a:p>
            <a:r>
              <a:rPr lang="cs-CZ" dirty="0"/>
              <a:t>Martina </a:t>
            </a:r>
            <a:r>
              <a:rPr lang="cs-CZ" dirty="0" smtClean="0"/>
              <a:t>Navrátilová - tenistka</a:t>
            </a:r>
            <a:endParaRPr lang="cs-CZ" dirty="0"/>
          </a:p>
          <a:p>
            <a:r>
              <a:rPr lang="cs-CZ" dirty="0"/>
              <a:t>Dominik </a:t>
            </a:r>
            <a:r>
              <a:rPr lang="cs-CZ" dirty="0" smtClean="0"/>
              <a:t>Hašek - hokejista</a:t>
            </a:r>
            <a:endParaRPr lang="cs-CZ" dirty="0"/>
          </a:p>
          <a:p>
            <a:r>
              <a:rPr lang="cs-CZ" dirty="0"/>
              <a:t>Věra </a:t>
            </a:r>
            <a:r>
              <a:rPr lang="cs-CZ" dirty="0" smtClean="0"/>
              <a:t>Čáslavská - gymnastka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602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Naši prezidenti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Tomáš </a:t>
            </a:r>
            <a:r>
              <a:rPr lang="cs-CZ" dirty="0" err="1" smtClean="0"/>
              <a:t>Garrique</a:t>
            </a:r>
            <a:r>
              <a:rPr lang="cs-CZ" dirty="0" smtClean="0"/>
              <a:t> Masaryk</a:t>
            </a:r>
          </a:p>
          <a:p>
            <a:r>
              <a:rPr lang="cs-CZ" dirty="0" smtClean="0"/>
              <a:t>Edvard Beneš</a:t>
            </a:r>
          </a:p>
          <a:p>
            <a:r>
              <a:rPr lang="cs-CZ" dirty="0" smtClean="0"/>
              <a:t>Emil Hácha</a:t>
            </a:r>
          </a:p>
          <a:p>
            <a:r>
              <a:rPr lang="cs-CZ" dirty="0" smtClean="0"/>
              <a:t>Klement Gottwald</a:t>
            </a:r>
          </a:p>
          <a:p>
            <a:r>
              <a:rPr lang="cs-CZ" dirty="0" smtClean="0"/>
              <a:t>Antonín Zápotocký</a:t>
            </a:r>
          </a:p>
          <a:p>
            <a:r>
              <a:rPr lang="cs-CZ" dirty="0" smtClean="0"/>
              <a:t>Antonín Novotný</a:t>
            </a:r>
          </a:p>
          <a:p>
            <a:r>
              <a:rPr lang="cs-CZ" dirty="0" smtClean="0"/>
              <a:t>Ludvík Svoboda</a:t>
            </a:r>
          </a:p>
          <a:p>
            <a:r>
              <a:rPr lang="cs-CZ" dirty="0" smtClean="0"/>
              <a:t>Gustáv Husák</a:t>
            </a:r>
          </a:p>
          <a:p>
            <a:r>
              <a:rPr lang="cs-CZ" dirty="0" smtClean="0"/>
              <a:t>Václav Havel</a:t>
            </a:r>
          </a:p>
          <a:p>
            <a:r>
              <a:rPr lang="cs-CZ" dirty="0" smtClean="0"/>
              <a:t>Václav Klaus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794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Janošková </a:t>
            </a:r>
            <a:r>
              <a:rPr lang="cs-CZ" dirty="0"/>
              <a:t>Dagmar a </a:t>
            </a:r>
            <a:r>
              <a:rPr lang="cs-CZ" dirty="0" err="1"/>
              <a:t>kol.,Občanská</a:t>
            </a:r>
            <a:r>
              <a:rPr lang="cs-CZ" dirty="0"/>
              <a:t> výchova 6 s blokem Rodinná výchova , učebnice pro základní školy a víceletá gymnázia, nakladatelství FRAUS 2003, s. </a:t>
            </a:r>
            <a:r>
              <a:rPr lang="cs-CZ" smtClean="0"/>
              <a:t>58 - 63</a:t>
            </a:r>
            <a:endParaRPr lang="cs-CZ" dirty="0" smtClean="0"/>
          </a:p>
          <a:p>
            <a:r>
              <a:rPr lang="cs-CZ" dirty="0"/>
              <a:t>www.ofice.microsoft.com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800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231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VY_32_INOVACE_59_Z historie</vt:lpstr>
      <vt:lpstr>Z historie</vt:lpstr>
      <vt:lpstr>Významné osobnosti – čeští panovníci</vt:lpstr>
      <vt:lpstr>Osobnosti české kultury</vt:lpstr>
      <vt:lpstr>Řešení</vt:lpstr>
      <vt:lpstr>Sportovci</vt:lpstr>
      <vt:lpstr>Řešení</vt:lpstr>
      <vt:lpstr>Naši prezidenti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22</cp:revision>
  <dcterms:created xsi:type="dcterms:W3CDTF">2011-05-22T15:07:08Z</dcterms:created>
  <dcterms:modified xsi:type="dcterms:W3CDTF">2012-05-15T15:13:43Z</dcterms:modified>
</cp:coreProperties>
</file>