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CC00FF"/>
    <a:srgbClr val="FF00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439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918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635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9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12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3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519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195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55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927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278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BF1EC-EA46-46E6-9B18-469F975E4773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D29C7-2BC7-4B72-A0EA-7BF475B40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679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VY_32_INOVACE_49_</a:t>
            </a:r>
            <a:r>
              <a:rPr lang="cs-CZ" sz="3200" b="1" dirty="0" smtClean="0">
                <a:latin typeface="+mn-lt"/>
              </a:rPr>
              <a:t>V </a:t>
            </a:r>
            <a:r>
              <a:rPr lang="cs-CZ" sz="3200" b="1" smtClean="0">
                <a:latin typeface="+mn-lt"/>
              </a:rPr>
              <a:t>pracovním poměru 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60593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V pracovním poměru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  <a:solidFill>
            <a:srgbClr val="FF0000"/>
          </a:solidFill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</a:rPr>
              <a:t>Správná volba</a:t>
            </a:r>
            <a:endParaRPr lang="cs-CZ" sz="5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5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Osobní předpoklady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/>
              <a:t>Schopnosti</a:t>
            </a:r>
            <a:r>
              <a:rPr lang="cs-CZ" dirty="0" smtClean="0"/>
              <a:t>              - </a:t>
            </a:r>
            <a:r>
              <a:rPr lang="cs-CZ" dirty="0" smtClean="0"/>
              <a:t>umění jednat s lidmi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dirty="0" smtClean="0"/>
              <a:t>   - dobrá </a:t>
            </a:r>
            <a:r>
              <a:rPr lang="cs-CZ" dirty="0" smtClean="0"/>
              <a:t>vyjadřovací schopnost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/>
              <a:t>  - </a:t>
            </a:r>
            <a:r>
              <a:rPr lang="cs-CZ" dirty="0" smtClean="0"/>
              <a:t>zručnost</a:t>
            </a:r>
          </a:p>
          <a:p>
            <a:r>
              <a:rPr lang="cs-CZ" u="sng" dirty="0" smtClean="0"/>
              <a:t>Zájmy</a:t>
            </a:r>
            <a:r>
              <a:rPr lang="cs-CZ" dirty="0" smtClean="0"/>
              <a:t> </a:t>
            </a:r>
            <a:r>
              <a:rPr lang="cs-CZ" dirty="0" smtClean="0"/>
              <a:t>                      - košíková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/>
              <a:t>  - </a:t>
            </a:r>
            <a:r>
              <a:rPr lang="cs-CZ" dirty="0" smtClean="0"/>
              <a:t>hra na hudební nástroj</a:t>
            </a:r>
          </a:p>
          <a:p>
            <a:r>
              <a:rPr lang="cs-CZ" u="sng" dirty="0" smtClean="0"/>
              <a:t>Osobní </a:t>
            </a:r>
            <a:r>
              <a:rPr lang="cs-CZ" u="sng" dirty="0" smtClean="0"/>
              <a:t>vlastnosti</a:t>
            </a:r>
            <a:r>
              <a:rPr lang="cs-CZ" dirty="0"/>
              <a:t>  </a:t>
            </a:r>
            <a:r>
              <a:rPr lang="cs-CZ" dirty="0" smtClean="0"/>
              <a:t> - </a:t>
            </a:r>
            <a:r>
              <a:rPr lang="cs-CZ" dirty="0" smtClean="0"/>
              <a:t>upřímnost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/>
              <a:t>  - ukázněnost</a:t>
            </a:r>
            <a:endParaRPr lang="cs-CZ" dirty="0" smtClean="0"/>
          </a:p>
          <a:p>
            <a:r>
              <a:rPr lang="cs-CZ" u="sng" dirty="0" smtClean="0"/>
              <a:t>Tělesný a zdravotní stav </a:t>
            </a:r>
            <a:r>
              <a:rPr lang="cs-CZ" dirty="0" smtClean="0"/>
              <a:t>- krátkozrakost</a:t>
            </a:r>
          </a:p>
          <a:p>
            <a:endParaRPr lang="cs-CZ" dirty="0"/>
          </a:p>
        </p:txBody>
      </p:sp>
      <p:pic>
        <p:nvPicPr>
          <p:cNvPr id="1026" name="Picture 2" descr="C:\Users\zye\AppData\Local\Microsoft\Windows\Temporary Internet Files\Content.IE5\3WXDQCWM\MC900296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09120"/>
            <a:ext cx="1468170" cy="15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72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Každé povolání si žádá své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volbě budoucího povolání nestačí jen ohodnotit správně sám sebe, ale také zvážit požadavky jednotlivých povolání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Pracovní činnost </a:t>
            </a:r>
            <a:r>
              <a:rPr lang="cs-CZ" dirty="0" smtClean="0"/>
              <a:t>– co konkrétně vykonávají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Pracovní prostředí </a:t>
            </a:r>
            <a:r>
              <a:rPr lang="cs-CZ" dirty="0" smtClean="0"/>
              <a:t>– místo, kde lidé pracují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Pracovní prostředky a předměty </a:t>
            </a:r>
            <a:r>
              <a:rPr lang="cs-CZ" dirty="0" smtClean="0"/>
              <a:t>– s čím lidé pracují a co při práci používají</a:t>
            </a:r>
          </a:p>
          <a:p>
            <a:r>
              <a:rPr lang="cs-CZ" u="sng" dirty="0" smtClean="0"/>
              <a:t>Popiš povolání </a:t>
            </a:r>
            <a:r>
              <a:rPr lang="cs-CZ" dirty="0" smtClean="0"/>
              <a:t>– </a:t>
            </a:r>
            <a:r>
              <a:rPr lang="cs-CZ" dirty="0" smtClean="0"/>
              <a:t>učitelka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77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CC"/>
          </a:solidFill>
          <a:ln>
            <a:solidFill>
              <a:srgbClr val="FF00FF"/>
            </a:solidFill>
          </a:ln>
        </p:spPr>
        <p:txBody>
          <a:bodyPr/>
          <a:lstStyle/>
          <a:p>
            <a:r>
              <a:rPr lang="cs-CZ" dirty="0" smtClean="0"/>
              <a:t>Učitelka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Schopnosti </a:t>
            </a:r>
            <a:r>
              <a:rPr lang="cs-CZ" dirty="0" smtClean="0"/>
              <a:t>: dobrá vyjadřovací schopnost</a:t>
            </a:r>
          </a:p>
          <a:p>
            <a:r>
              <a:rPr lang="cs-CZ" u="sng" dirty="0" smtClean="0"/>
              <a:t>Osobní vlastnosti </a:t>
            </a:r>
            <a:r>
              <a:rPr lang="cs-CZ" dirty="0" smtClean="0"/>
              <a:t>: mít ráda děti</a:t>
            </a:r>
          </a:p>
          <a:p>
            <a:r>
              <a:rPr lang="cs-CZ" u="sng" dirty="0" smtClean="0"/>
              <a:t>Zdravotní stav </a:t>
            </a:r>
            <a:r>
              <a:rPr lang="cs-CZ" dirty="0" smtClean="0"/>
              <a:t>: nesmí být vada řeči</a:t>
            </a:r>
          </a:p>
          <a:p>
            <a:r>
              <a:rPr lang="cs-CZ" u="sng" dirty="0" smtClean="0"/>
              <a:t>Pracovní činnost </a:t>
            </a:r>
            <a:r>
              <a:rPr lang="cs-CZ" dirty="0" smtClean="0"/>
              <a:t>: učit děti</a:t>
            </a:r>
          </a:p>
          <a:p>
            <a:r>
              <a:rPr lang="cs-CZ" u="sng" dirty="0" smtClean="0"/>
              <a:t>Pracovní prostředí </a:t>
            </a:r>
            <a:r>
              <a:rPr lang="cs-CZ" dirty="0" smtClean="0"/>
              <a:t>: budova, učebna</a:t>
            </a:r>
          </a:p>
          <a:p>
            <a:r>
              <a:rPr lang="cs-CZ" u="sng" dirty="0" smtClean="0"/>
              <a:t>Pracovní prostředky </a:t>
            </a:r>
            <a:r>
              <a:rPr lang="cs-CZ" dirty="0" smtClean="0"/>
              <a:t>: počítač, učebnice, křída</a:t>
            </a:r>
            <a:endParaRPr lang="cs-CZ" dirty="0"/>
          </a:p>
        </p:txBody>
      </p:sp>
      <p:pic>
        <p:nvPicPr>
          <p:cNvPr id="2050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48880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166" y="5085184"/>
            <a:ext cx="1824228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85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9, Rodinná výchova 9, učebnice pro základní školy a víceletá gymnázia, nakladatelství FRAUS 2006, s. 39 – 4O</a:t>
            </a:r>
          </a:p>
          <a:p>
            <a:r>
              <a:rPr lang="cs-CZ"/>
              <a:t>www.ofice.microsoft.com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39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179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VY_32_INOVACE_49_V pracovním poměru I</vt:lpstr>
      <vt:lpstr>V pracovním poměru</vt:lpstr>
      <vt:lpstr>Osobní předpoklady</vt:lpstr>
      <vt:lpstr>Každé povolání si žádá své</vt:lpstr>
      <vt:lpstr>Učitelka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14</cp:revision>
  <dcterms:created xsi:type="dcterms:W3CDTF">2011-04-10T07:17:16Z</dcterms:created>
  <dcterms:modified xsi:type="dcterms:W3CDTF">2012-05-15T15:34:08Z</dcterms:modified>
</cp:coreProperties>
</file>