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544" autoAdjust="0"/>
    <p:restoredTop sz="94660"/>
  </p:normalViewPr>
  <p:slideViewPr>
    <p:cSldViewPr>
      <p:cViewPr varScale="1">
        <p:scale>
          <a:sx n="36" d="100"/>
          <a:sy n="36" d="100"/>
        </p:scale>
        <p:origin x="-7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4CBCF2-4759-4582-A4F1-6555F3D16F9A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7C8AA8-E170-4112-B462-25721FFD13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DB618DE-4042-417F-87F2-B4747C8C421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AF9AC5D-6F6D-42AB-B9E0-1D311F63E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med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476672"/>
            <a:ext cx="8229600" cy="2448272"/>
          </a:xfrm>
          <a:noFill/>
          <a:ln w="22225">
            <a:solidFill>
              <a:schemeClr val="bg1"/>
            </a:solidFill>
          </a:ln>
        </p:spPr>
        <p:txBody>
          <a:bodyPr rtlCol="0">
            <a:noAutofit/>
          </a:bodyPr>
          <a:lstStyle/>
          <a:p>
            <a:pPr marL="0" fontAlgn="auto">
              <a:spcAft>
                <a:spcPts val="0"/>
              </a:spcAft>
              <a:defRPr/>
            </a:pPr>
            <a: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20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Člověk a svět </a:t>
            </a:r>
            <a: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práce, Finanční </a:t>
            </a:r>
            <a: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gramotnost, Všechno má svého majitele – Který druh bydlení je nejlepší? (prezentace)</a:t>
            </a:r>
            <a:b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Autor: Mgr. Helena </a:t>
            </a:r>
            <a:r>
              <a:rPr lang="cs-CZ" sz="220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Foldinová</a:t>
            </a:r>
            <a: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Název a číslo materiálu: </a:t>
            </a:r>
            <a:r>
              <a:rPr lang="cs-CZ" sz="2200" b="1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VY_62_INOVACE_04/I.SADA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4294967295"/>
          </p:nvPr>
        </p:nvSpPr>
        <p:spPr>
          <a:xfrm>
            <a:off x="611560" y="3212976"/>
            <a:ext cx="8208912" cy="1656184"/>
          </a:xfrm>
          <a:noFill/>
          <a:ln w="22225">
            <a:solidFill>
              <a:schemeClr val="bg1"/>
            </a:solidFill>
          </a:ln>
        </p:spPr>
        <p:txBody>
          <a:bodyPr rtlCol="0">
            <a:no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Prezentace je určena pro žáky 9. ročníku, slouží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 výkladu učiva Který druh bydlení je nejlepší a jeho výhody a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nevýhody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Období: září – prosinec 2011</a:t>
            </a:r>
            <a:endParaRPr lang="cs-CZ" sz="2200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8625" y="51577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45792"/>
            <a:ext cx="8686800" cy="1399032"/>
          </a:xfrm>
        </p:spPr>
        <p:txBody>
          <a:bodyPr>
            <a:normAutofit/>
          </a:bodyPr>
          <a:lstStyle/>
          <a:p>
            <a:r>
              <a:rPr lang="cs-CZ" b="1" dirty="0" smtClean="0"/>
              <a:t>Který druh bydlení je nejlepší?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 hlediska vlastnictví existuje několik druhů bydlení: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bydlení ve vlastním domě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družstevní bydlení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společenství vlastníků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nájemní bydlení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7494"/>
            <a:ext cx="8229600" cy="1399032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Družstevní bydlení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byty a domy patří družstvu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každý družstevník má podíl na družstvu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nepatří mu byt, v němž bydlí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patří mu příslušná část veškerého majetku družstva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7494"/>
            <a:ext cx="8229600" cy="1399032"/>
          </a:xfrm>
        </p:spPr>
        <p:txBody>
          <a:bodyPr>
            <a:normAutofit/>
          </a:bodyPr>
          <a:lstStyle/>
          <a:p>
            <a:r>
              <a:rPr lang="cs-CZ" b="1" dirty="0" smtClean="0"/>
              <a:t>Společenství vlastníků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každý vlastník bydlí ve vlastním bytě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byt je součástí domu, který vlastní společně vlastníci všech bytů v domě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Nájemní bydlení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tj. bydlení v domě a bytě vlastněném někým jiným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267494"/>
            <a:ext cx="9937104" cy="139903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Úkol č. 1: Najdi výhody</a:t>
            </a:r>
            <a:br>
              <a:rPr lang="cs-CZ" b="1" dirty="0" smtClean="0"/>
            </a:br>
            <a:r>
              <a:rPr lang="cs-CZ" b="1" dirty="0" smtClean="0"/>
              <a:t>                 jednotlivých druhů bydlení.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Bydlení ve vlastním domě</a:t>
            </a:r>
          </a:p>
          <a:p>
            <a:pPr>
              <a:lnSpc>
                <a:spcPct val="150000"/>
              </a:lnSpc>
              <a:buSzPct val="101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lze směnit za něco jiného    </a:t>
            </a:r>
          </a:p>
          <a:p>
            <a:pPr>
              <a:lnSpc>
                <a:spcPct val="150000"/>
              </a:lnSpc>
              <a:buSzPct val="101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 využívání není nutná prvotní velká investice</a:t>
            </a:r>
          </a:p>
          <a:p>
            <a:pPr>
              <a:lnSpc>
                <a:spcPct val="150000"/>
              </a:lnSpc>
              <a:buSzPct val="101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není nutno platit daň z nemovitosti</a:t>
            </a:r>
          </a:p>
          <a:p>
            <a:pPr>
              <a:lnSpc>
                <a:spcPct val="150000"/>
              </a:lnSpc>
              <a:buSzPct val="101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lze využit k podnikání</a:t>
            </a:r>
          </a:p>
          <a:p>
            <a:pPr>
              <a:lnSpc>
                <a:spcPct val="150000"/>
              </a:lnSpc>
              <a:buSzPct val="101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naprostá volnost v otázkách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ařízení, stavebních úprav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4093" y="2601325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8186" y="4437112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0594" y="5553653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572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Družstvo, společenství vlastníků </a:t>
            </a:r>
          </a:p>
          <a:p>
            <a:pPr>
              <a:lnSpc>
                <a:spcPct val="150000"/>
              </a:lnSpc>
              <a:buNone/>
            </a:pPr>
            <a:endParaRPr lang="cs-CZ" sz="6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lze využít k podnikání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nižší náklady na pořízení   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možnost rozložení nákladů na provoz a opravy domu na více společných vlastníků    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vhodným řešením krátkodobé potřeby bydlet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4250" y="2241285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4250" y="3501008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572000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Nájemní bydlení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 využívání není nutná prvotní velká investice  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naprostá volnost v otázkách stavebních úprav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není nutno platit daň z nemovitosti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možnost rozložení nákladů na provoz a opravy domu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88546" y="1556792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4370" y="2780928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51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Úkol č. 2: Najdi nevýhody jednotlivých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druhů bydlení.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2808"/>
            <a:ext cx="8229600" cy="457200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Bydlení ve vlastním domě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nedostatek soukromí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nutno nejprve získat do svého vlastnictví  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odpovědnost za škodu způsobenou jiným osobám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možnosti měnit vnitřní uspořádání domu jsou omezené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56090" y="4149080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84490" y="3284984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72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Družstvo, společenství vlastníků</a:t>
            </a:r>
          </a:p>
          <a:p>
            <a:pPr>
              <a:lnSpc>
                <a:spcPct val="150000"/>
              </a:lnSpc>
              <a:buNone/>
            </a:pPr>
            <a:endParaRPr lang="cs-CZ" sz="6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nedostatek soukromí v domě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odpovědnost za škodu způsobenou jiným osobám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riziko ukončení nájemní smlouvy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nutno získat pro všechny kroky týkající se společných částí majetku souhlas dalších spoluvlastníků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2282" y="1700808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28506" y="4113493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720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SzPct val="100000"/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Nájemní bydlení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možnost měnit vnitřní uspořádání bytu jsou omezené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riziko ukončení nájemní smlouvy ze strany pronajímatele   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nutno platit daň z nemovitosti</a:t>
            </a:r>
          </a:p>
          <a:p>
            <a:pPr>
              <a:lnSpc>
                <a:spcPct val="150000"/>
              </a:lnSpc>
              <a:buSzPct val="100000"/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nutnost dohadovat s pronajímatelem výši nájemného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953253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033373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761565"/>
            <a:ext cx="1087910" cy="611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Úkol č. 3: Zapiš si do sešitu alespoň 2</a:t>
            </a:r>
            <a:br>
              <a:rPr lang="cs-CZ" sz="2800" b="1" dirty="0" smtClean="0"/>
            </a:br>
            <a:r>
              <a:rPr lang="cs-CZ" sz="2800" b="1" dirty="0" smtClean="0"/>
              <a:t>                 výhody a nevýhody každého </a:t>
            </a:r>
            <a:br>
              <a:rPr lang="cs-CZ" sz="2800" b="1" dirty="0" smtClean="0"/>
            </a:br>
            <a:r>
              <a:rPr lang="cs-CZ" sz="2800" b="1" dirty="0" smtClean="0"/>
              <a:t>                 z těchto tří druhů bydlení.</a:t>
            </a:r>
            <a:endParaRPr lang="cs-CZ" sz="28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788024" y="2457649"/>
            <a:ext cx="3851671" cy="38516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http://www.termocon.cz/user_data/cms/fotogalerie/00104/large/B_nove.jpg"/>
          <p:cNvPicPr>
            <a:picLocks noChangeAspect="1" noChangeArrowheads="1"/>
          </p:cNvPicPr>
          <p:nvPr/>
        </p:nvPicPr>
        <p:blipFill>
          <a:blip r:embed="rId3" cstate="print"/>
          <a:srcRect l="5906" t="7891" r="20858" b="5304"/>
          <a:stretch>
            <a:fillRect/>
          </a:stretch>
        </p:blipFill>
        <p:spPr bwMode="auto">
          <a:xfrm>
            <a:off x="467544" y="2468506"/>
            <a:ext cx="4248472" cy="37688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612560" cy="71014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676456" cy="410445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termocon.cz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/user_data/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cms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fotogalerie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/00104/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large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/B_nove.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jpg</a:t>
            </a:r>
            <a:r>
              <a:rPr lang="cs-CZ" sz="2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fotografie panelového domu </a:t>
            </a:r>
          </a:p>
          <a:p>
            <a:pPr>
              <a:lnSpc>
                <a:spcPct val="15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Citace 6.11.2011</a:t>
            </a:r>
          </a:p>
          <a:p>
            <a:pPr>
              <a:lnSpc>
                <a:spcPct val="15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Fotografie rodinného domu a obrázek 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smajlíka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z galerie www.office.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com</a:t>
            </a:r>
            <a:endParaRPr lang="cs-CZ" sz="2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2200" cap="all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Skořepa, M. – Skořepová E. 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Finanční a ekonomická gramotnost I. 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vyd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Praha: </a:t>
            </a:r>
            <a:r>
              <a:rPr lang="cs-CZ" sz="2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Scientia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2008. 19-20 s. ISBN 978-80-86960-40-1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79512" y="332656"/>
            <a:ext cx="8784976" cy="139903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  <a:endParaRPr lang="cs-CZ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5709617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162</TotalTime>
  <Words>346</Words>
  <Application>Microsoft Office PowerPoint</Application>
  <PresentationFormat>Předvádění na obrazovce (4:3)</PresentationFormat>
  <Paragraphs>62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 Název školy: ZŠ Varnsdorf, Edisonova 2821, okres Děčín, příspěvková organizace Člověk a svět práce, Finanční gramotnost, Všechno má svého majitele – Který druh bydlení je nejlepší? (prezentace) Autor: Mgr. Helena Foldinová Název a číslo materiálu: VY_62_INOVACE_04/I.SADA </vt:lpstr>
      <vt:lpstr>Který druh bydlení je nejlepší?</vt:lpstr>
      <vt:lpstr>Družstevní bydlení</vt:lpstr>
      <vt:lpstr>Společenství vlastníků</vt:lpstr>
      <vt:lpstr>Nájemní bydlení</vt:lpstr>
      <vt:lpstr>Úkol č. 1: Najdi výhody                  jednotlivých druhů bydlení.</vt:lpstr>
      <vt:lpstr>Snímek 7</vt:lpstr>
      <vt:lpstr>Snímek 8</vt:lpstr>
      <vt:lpstr>Úkol č. 2: Najdi nevýhody jednotlivých                  druhů bydlení.</vt:lpstr>
      <vt:lpstr>Snímek 10</vt:lpstr>
      <vt:lpstr>Snímek 11</vt:lpstr>
      <vt:lpstr>Úkol č. 3: Zapiš si do sešitu alespoň 2                  výhody a nevýhody každého                   z těchto tří druhů bydlení.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Finanční gramotnost, Všechno má svého majitele – Který druh bydlení je nejlepší? (prezentace) Autor: Mgr. Helena Foldinová Název a číslo materiálu: VY_62_INOVACE__05/I.SADA</dc:title>
  <dc:creator>Hela</dc:creator>
  <cp:lastModifiedBy>Rumcajs</cp:lastModifiedBy>
  <cp:revision>22</cp:revision>
  <dcterms:created xsi:type="dcterms:W3CDTF">2011-11-06T15:51:59Z</dcterms:created>
  <dcterms:modified xsi:type="dcterms:W3CDTF">2012-05-15T17:06:41Z</dcterms:modified>
</cp:coreProperties>
</file>