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88" autoAdjust="0"/>
  </p:normalViewPr>
  <p:slideViewPr>
    <p:cSldViewPr>
      <p:cViewPr>
        <p:scale>
          <a:sx n="60" d="100"/>
          <a:sy n="60" d="100"/>
        </p:scale>
        <p:origin x="-165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5E73F8-DA1A-4159-8EDC-2CDCDEE6E53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D7AB0-2A9E-43D1-B8B1-6DDF919CF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119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http://www.ceskehory.cz/jeseniky/data/document/img/praded-2.jpg</a:t>
            </a:r>
          </a:p>
          <a:p>
            <a:r>
              <a:rPr lang="cs-CZ" dirty="0" smtClean="0"/>
              <a:t>http://www.ceskehory.cz/jeseniky/data/document/img/praded-1.jpg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D7AB0-2A9E-43D1-B8B1-6DDF919CF6C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http://www.ceskehory.cz/jeseniky/data/document/img/n-serak-1.jpg</a:t>
            </a:r>
          </a:p>
          <a:p>
            <a:r>
              <a:rPr lang="cs-CZ" dirty="0" smtClean="0"/>
              <a:t>http://www.ceskehory.cz/jeseniky/data/document/img/n-serak-3.jpg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D7AB0-2A9E-43D1-B8B1-6DDF919CF6C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http://im.foto.mapy.cz//big/482736eee233eb0d63660100.jpg</a:t>
            </a:r>
          </a:p>
          <a:p>
            <a:r>
              <a:rPr lang="cs-CZ" dirty="0" smtClean="0"/>
              <a:t>http://im.foto.mapy.cz//big/4e60cf1a18023389950f0100.jpg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D7AB0-2A9E-43D1-B8B1-6DDF919CF6C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http://www.ceskehory.cz/jeseniky/data/document/img/petrovy-kameny-1.jpg</a:t>
            </a:r>
          </a:p>
          <a:p>
            <a:r>
              <a:rPr lang="cs-CZ" dirty="0" smtClean="0"/>
              <a:t>http://www.ceskehory.cz/jeseniky/data/document/img/n-petrovy-kameny-1.jpg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D7AB0-2A9E-43D1-B8B1-6DDF919CF6C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http://www.ceskehory.cz/jeseniky/data/document/img/n-vozka-1.jpg</a:t>
            </a:r>
          </a:p>
          <a:p>
            <a:r>
              <a:rPr lang="cs-CZ" dirty="0" smtClean="0"/>
              <a:t>http://imgs.idnes.cz/igcechy/A051128_TOM_HRUBYJESENIK_7V_V.JPG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D7AB0-2A9E-43D1-B8B1-6DDF919CF6C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924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84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10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001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854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79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250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674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511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608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480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rgbClr val="92D050"/>
          </a:fgClr>
          <a:bgClr>
            <a:schemeClr val="accent6">
              <a:lumMod val="7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21FE7-8CF0-4103-B4D6-85FED8A25C89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1ECC8-B79C-464A-8A3A-DA11DF636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51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ehory.cz/jeseniky/img-praded-2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www.ceskehory.cz/jeseniky/img-praded-1.html" TargetMode="Externa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www.ceskehory.cz/jeseniky/img-n-serak-3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foto.mapy.cz/original?id=1461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foto.mapy.cz/original?id=250974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>
                <a:latin typeface="+mn-lt"/>
              </a:rPr>
              <a:t>VY_32_INOVACE_297_Nejvyšší</a:t>
            </a:r>
            <a:r>
              <a:rPr lang="cs-CZ" sz="3200" b="1" dirty="0"/>
              <a:t> </a:t>
            </a:r>
            <a:r>
              <a:rPr lang="cs-CZ" sz="3200" b="1" dirty="0" smtClean="0"/>
              <a:t>místa Jesenicka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107963"/>
            <a:ext cx="13420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20.9.2011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5811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Přírodovědná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praktika,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Jesenicko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8402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Ročník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7.,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8., 9.</a:t>
            </a:r>
          </a:p>
        </p:txBody>
      </p:sp>
    </p:spTree>
    <p:extLst>
      <p:ext uri="{BB962C8B-B14F-4D97-AF65-F5344CB8AC3E}">
        <p14:creationId xmlns:p14="http://schemas.microsoft.com/office/powerpoint/2010/main" val="20726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990656" cy="273873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Nejvyšší místa </a:t>
            </a:r>
            <a:b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Jesenicka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663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846640" cy="547260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Praděd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nejvyšší hora Moravy a Slezska (1492 m) je svou majestátností symbolem Jeseníků i celého kraje.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 jejím vrcholu byla roku 1912 vybudována rozhledna, která však byla roku 1959 odstraněna. Po roku 1970 na jejím místě vyrostla televizní věž vysoká 145 m s vysílačem, rozhlednou ve výšce 40 m a restaurací. Při příznivých podmínkách lze z rozhledny spatřit Beskydy, Krkonoše, polské roviny i Vysoké Tatry. 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endParaRPr lang="cs-CZ" sz="18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ceskehory.cz/jeseniky/data/document/img/praded-2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5" t="5651" r="5952" b="8453"/>
          <a:stretch/>
        </p:blipFill>
        <p:spPr bwMode="auto">
          <a:xfrm>
            <a:off x="1620981" y="1454727"/>
            <a:ext cx="2382983" cy="173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eskehory.cz/jeseniky/data/document/img/praded-1a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9" t="7382" r="4412" b="6607"/>
          <a:stretch/>
        </p:blipFill>
        <p:spPr bwMode="auto">
          <a:xfrm>
            <a:off x="5126181" y="1925782"/>
            <a:ext cx="2341419" cy="166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83768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6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846640" cy="547260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Šerák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- (1351 m) je významný horský vrchol, který leží na hřebeni Hrubého Jeseníku a je součástí NPR Šerák – Keprník. Pod vrcholem stojí od roku 1888 horská Jiřího chata a meteorologická stanice. Chata byla do současné podoby rozšířena roku 1926. 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 vrchol Šeráku vede sedačková lanová dráha z Ramzové s přestupní stanicí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Čerňava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Od horní stanice je na vrchol asi 250 m a nabízí se tu překrásné výhledy především na Jesenicko,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Staroměstsko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Králický Sněžník a Rychlebské hory.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endParaRPr lang="cs-CZ" sz="18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hata Jiřího na Šeráku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9" t="4897" r="4556" b="5826"/>
          <a:stretch/>
        </p:blipFill>
        <p:spPr bwMode="auto">
          <a:xfrm>
            <a:off x="1939636" y="1149927"/>
            <a:ext cx="2507673" cy="193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eskehory.cz/jeseniky/data/document/img/n-serak-3a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49" t="5234" r="6132" b="4787"/>
          <a:stretch/>
        </p:blipFill>
        <p:spPr bwMode="auto">
          <a:xfrm>
            <a:off x="5403273" y="1537854"/>
            <a:ext cx="1482436" cy="206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39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846640" cy="547260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Keprník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(1424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m) je nejvyšší horou v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Keprnické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hornatině a čtvrtý nejvyšší vrchol Hrubého Jeseníku. Je součástí CHKO Jeseníky a NPR Šerák-Keprník. Vrchol hory je bezlesý, tvořený svorovými skálami a horskými loukami. </a:t>
            </a: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severním svahu pramení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Keprnický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potok.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Vrchol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Keprníku náleží k hlavnímu evropskému rozvodí mezi Baltským a Černým mořem. Rudohorský a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Keprnický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potok odvádějí vodu do Bělé a dále do Odry a Baltského moře, řeka Branná do moře Černého. </a:t>
            </a:r>
            <a:r>
              <a:rPr lang="cs-CZ" sz="1800" dirty="0"/>
              <a:t/>
            </a:r>
            <a:br>
              <a:rPr lang="cs-CZ" sz="1800" dirty="0"/>
            </a:br>
            <a:endParaRPr lang="cs-CZ" sz="18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32" name="Picture 8" descr="Keprník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4" t="6874" r="4673" b="8709"/>
          <a:stretch/>
        </p:blipFill>
        <p:spPr bwMode="auto">
          <a:xfrm>
            <a:off x="1619672" y="1316181"/>
            <a:ext cx="2827637" cy="162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Keprník - vrchol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984" y="1726048"/>
            <a:ext cx="2609375" cy="1740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66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846640" cy="554461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Petrovy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kameny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(1438 m)-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byly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vyhlášeny přírodní rezervací a jsou součástí Národní přírodní rezervace Praděd. </a:t>
            </a: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Jedná se o skupinu skal z břidlic a rul. Skalní útvar je vysoký 7 metrů a jeho šířka dosahuje 25 m. Vyskytují se zde vzácné rostliny, například lišejníky a mechy a endemické keře. Z důvodů ochrany vzácné květeny nejsou skály přístupné veřejnosti. Na skále je umístěna pamětní deska přírodovědce Dr. Bedřicha Kolenatého, který při průzkumu květeny na Ovčárně zemřel. V minulosti byly Petrovy kameny označovány jako dějiště čarodějnických sletů.</a:t>
            </a:r>
            <a:endParaRPr lang="cs-CZ" sz="18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Pohled na Petrovy kamen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6" t="6663" r="4429" b="4642"/>
          <a:stretch/>
        </p:blipFill>
        <p:spPr bwMode="auto">
          <a:xfrm>
            <a:off x="1468582" y="1274618"/>
            <a:ext cx="2729345" cy="199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etrovy kameny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6" t="4517" r="5550" b="4751"/>
          <a:stretch/>
        </p:blipFill>
        <p:spPr bwMode="auto">
          <a:xfrm>
            <a:off x="4932218" y="1565564"/>
            <a:ext cx="2576946" cy="205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740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846640" cy="554461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Hora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Vozka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- (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1377 m) se nachází v Hrubém Jeseníku mezi Červenohorským a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Ramzovským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sedlem. Vrcholová partie Vozky je chráněna v rámci národní přírodní rezervace Šerák–Keprník. </a:t>
            </a: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Na vrcholu hory jsou výrazná skaliska s výškou až 7 m. Tvary a tajemnost těchto útvarů vedly ke vzniku mnoha pověstí. Nejznámější hovoří o tom, že zde zkameněl vozka s povozem za trest, když v období hladomoru podkládal pod kola vozu bochníky chleba. Skály, připomínají tvarem povoz s vozkou i koňmi. Proto lidé dali název této hoře Vozka.</a:t>
            </a:r>
            <a:endParaRPr lang="cs-CZ" sz="18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 descr="Vrcholové skalisko Vozk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3" t="5371" r="3856" b="6883"/>
          <a:stretch/>
        </p:blipFill>
        <p:spPr bwMode="auto">
          <a:xfrm>
            <a:off x="1454727" y="1136073"/>
            <a:ext cx="2576946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imgs.idnes.cz/igcechy/A051128_TOM_HRUBYJESENIK_7V_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25305"/>
            <a:ext cx="2376264" cy="169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209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77</Words>
  <Application>Microsoft Office PowerPoint</Application>
  <PresentationFormat>Předvádění na obrazovce (4:3)</PresentationFormat>
  <Paragraphs>28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VY_32_INOVACE_297_Nejvyšší místa Jesenicka</vt:lpstr>
      <vt:lpstr>Nejvyšší místa  Jesenicka</vt:lpstr>
      <vt:lpstr>              Praděd - nejvyšší hora Moravy a Slezska (1492 m) je svou majestátností symbolem Jeseníků i celého kraje. Na jejím vrcholu byla roku 1912 vybudována rozhledna, která však byla roku 1959 odstraněna. Po roku 1970 na jejím místě vyrostla televizní věž vysoká 145 m s vysílačem, rozhlednou ve výšce 40 m a restaurací. Při příznivých podmínkách lze z rozhledny spatřit Beskydy, Krkonoše, polské roviny i Vysoké Tatry.  </vt:lpstr>
      <vt:lpstr>              Šerák - (1351 m) je významný horský vrchol, který leží na hřebeni Hrubého Jeseníku a je součástí NPR Šerák – Keprník. Pod vrcholem stojí od roku 1888 horská Jiřího chata a meteorologická stanice. Chata byla do současné podoby rozšířena roku 1926.  Na vrchol Šeráku vede sedačková lanová dráha z Ramzové s přestupní stanicí Čerňava. Od horní stanice je na vrchol asi 250 m a nabízí se tu překrásné výhledy především na Jesenicko, Staroměstsko, Králický Sněžník a Rychlebské hory. </vt:lpstr>
      <vt:lpstr>              Keprník - (1424 m) je nejvyšší horou v Keprnické hornatině a čtvrtý nejvyšší vrchol Hrubého Jeseníku. Je součástí CHKO Jeseníky a NPR Šerák-Keprník. Vrchol hory je bezlesý, tvořený svorovými skálami a horskými loukami.  Na severním svahu pramení Keprnický potok. Vrchol Keprníku náleží k hlavnímu evropskému rozvodí mezi Baltským a Černým mořem. Rudohorský a Keprnický potok odvádějí vodu do Bělé a dále do Odry a Baltského moře, řeka Branná do moře Černého.  </vt:lpstr>
      <vt:lpstr>              Petrovy kameny (1438 m)- byly vyhlášeny přírodní rezervací a jsou součástí Národní přírodní rezervace Praděd.  Jedná se o skupinu skal z břidlic a rul. Skalní útvar je vysoký 7 metrů a jeho šířka dosahuje 25 m. Vyskytují se zde vzácné rostliny, například lišejníky a mechy a endemické keře. Z důvodů ochrany vzácné květeny nejsou skály přístupné veřejnosti. Na skále je umístěna pamětní deska přírodovědce Dr. Bedřicha Kolenatého, který při průzkumu květeny na Ovčárně zemřel. V minulosti byly Petrovy kameny označovány jako dějiště čarodějnických sletů.</vt:lpstr>
      <vt:lpstr>              Hora Vozka - (1377 m) se nachází v Hrubém Jeseníku mezi Červenohorským a Ramzovským sedlem. Vrcholová partie Vozky je chráněna v rámci národní přírodní rezervace Šerák–Keprník.  Na vrcholu hory jsou výrazná skaliska s výškou až 7 m. Tvary a tajemnost těchto útvarů vedly ke vzniku mnoha pověstí. Nejznámější hovoří o tom, že zde zkameněl vozka s povozem za trest, když v období hladomoru podkládal pod kola vozu bochníky chleba. Skály, připomínají tvarem povoz s vozkou i koňmi. Proto lidé dali název této hoře Vozka.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Nejvyšší místa  Jesenicka</dc:title>
  <dc:creator>Kašpárková Ivana</dc:creator>
  <cp:lastModifiedBy>Kašpárková Ivana</cp:lastModifiedBy>
  <cp:revision>15</cp:revision>
  <dcterms:created xsi:type="dcterms:W3CDTF">2012-02-25T21:34:26Z</dcterms:created>
  <dcterms:modified xsi:type="dcterms:W3CDTF">2012-05-15T18:37:20Z</dcterms:modified>
</cp:coreProperties>
</file>