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7" r:id="rId1"/>
  </p:sldMasterIdLst>
  <p:sldIdLst>
    <p:sldId id="265" r:id="rId2"/>
    <p:sldId id="267" r:id="rId3"/>
    <p:sldId id="259" r:id="rId4"/>
    <p:sldId id="257" r:id="rId5"/>
    <p:sldId id="258" r:id="rId6"/>
    <p:sldId id="260" r:id="rId7"/>
    <p:sldId id="261" r:id="rId8"/>
    <p:sldId id="262" r:id="rId9"/>
    <p:sldId id="266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147" autoAdjust="0"/>
    <p:restoredTop sz="94660"/>
  </p:normalViewPr>
  <p:slideViewPr>
    <p:cSldViewPr>
      <p:cViewPr varScale="1">
        <p:scale>
          <a:sx n="64" d="100"/>
          <a:sy n="64" d="100"/>
        </p:scale>
        <p:origin x="-131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Microsoft Excel 2010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</a:t>
          </a:r>
          <a:r>
            <a:rPr lang="cs-CZ" sz="1800" dirty="0" smtClean="0"/>
            <a:t>Základní škola a Mateřská škola, Chvalkovice</a:t>
          </a:r>
          <a:endParaRPr lang="cs-CZ" sz="18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Kateřina Černá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Seznámení s prostředím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CZ.1.07/1.1.05/04.0031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7677B69-906B-46F8-87D6-76FFB79C806C}" type="presOf" srcId="{B651F6E3-6281-48DB-9319-2AEAFDAE7572}" destId="{6BB5E863-4638-4E1D-BFDE-399D028AC4ED}" srcOrd="1" destOrd="0" presId="urn:microsoft.com/office/officeart/2005/8/layout/target3"/>
    <dgm:cxn modelId="{B7C595ED-5E09-49DF-81B9-0C2F2325AA82}" type="presOf" srcId="{D1B46980-6531-4606-95E6-44980827E919}" destId="{2BE915AB-18AA-4053-B92C-3BFC9ED204BB}" srcOrd="1" destOrd="0" presId="urn:microsoft.com/office/officeart/2005/8/layout/target3"/>
    <dgm:cxn modelId="{38FDB21D-F62C-4AF9-8AFB-330A3E4FD040}" type="presOf" srcId="{757F3AB3-0718-4624-B441-E567A8F0AB56}" destId="{333A1088-737F-45CB-B68E-254E46348037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25974991-698C-4D9E-8047-C22E98A5A90F}" type="presOf" srcId="{D8197B8C-B260-4A16-BDF4-0947B075E274}" destId="{25B08C86-7E15-44DC-BE7F-FFB55DD49D12}" srcOrd="0" destOrd="0" presId="urn:microsoft.com/office/officeart/2005/8/layout/target3"/>
    <dgm:cxn modelId="{88FD01C2-F2F4-4D0E-8A3D-EBD539D45B50}" type="presOf" srcId="{D1D4F407-5343-4D3F-B5B9-D407B03CAEB4}" destId="{AED2198E-93D5-4001-81B4-73124B309672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1D6B5F9F-F4F9-46F0-9102-65BDA3A976D0}" type="presOf" srcId="{B651F6E3-6281-48DB-9319-2AEAFDAE7572}" destId="{619D679B-A015-4ECF-8348-D1034C574F40}" srcOrd="0" destOrd="0" presId="urn:microsoft.com/office/officeart/2005/8/layout/target3"/>
    <dgm:cxn modelId="{FE61B0EA-422E-435A-A497-176D9E32D995}" type="presOf" srcId="{D8197B8C-B260-4A16-BDF4-0947B075E274}" destId="{5A5FFA88-C948-4069-8E93-59FA12366E83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4746B714-1F92-4F43-9CDB-DB6A102473D1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635729F3-1AB1-4EB6-912E-D1BD23E4F361}" type="presOf" srcId="{D1D4F407-5343-4D3F-B5B9-D407B03CAEB4}" destId="{D005CE8C-CC26-4C3E-AC11-E15060ECD759}" srcOrd="0" destOrd="0" presId="urn:microsoft.com/office/officeart/2005/8/layout/target3"/>
    <dgm:cxn modelId="{D443AF80-EBB5-4940-8C0E-A140C84927DA}" type="presOf" srcId="{4C35D32F-0EAB-4CD7-82EE-45574DC2A586}" destId="{890E4F0B-2866-4A3F-A3C7-2A14B1797930}" srcOrd="1" destOrd="0" presId="urn:microsoft.com/office/officeart/2005/8/layout/target3"/>
    <dgm:cxn modelId="{7B87640C-1D39-471C-ABD0-77CA92A7A02E}" type="presOf" srcId="{4C35D32F-0EAB-4CD7-82EE-45574DC2A586}" destId="{8BEBB6EC-1DAA-4CAC-8A25-BC0FCBD5DBD5}" srcOrd="0" destOrd="0" presId="urn:microsoft.com/office/officeart/2005/8/layout/target3"/>
    <dgm:cxn modelId="{D62E0184-F801-410B-9CA9-8BCAB1A11473}" type="presParOf" srcId="{333A1088-737F-45CB-B68E-254E46348037}" destId="{F5ABB229-8D3B-4694-996A-96F23CF14429}" srcOrd="0" destOrd="0" presId="urn:microsoft.com/office/officeart/2005/8/layout/target3"/>
    <dgm:cxn modelId="{9A3C26FB-7356-40B7-A915-42C8F8089DAB}" type="presParOf" srcId="{333A1088-737F-45CB-B68E-254E46348037}" destId="{F41139FD-01EE-4571-8B17-4FB00FC51163}" srcOrd="1" destOrd="0" presId="urn:microsoft.com/office/officeart/2005/8/layout/target3"/>
    <dgm:cxn modelId="{6418EDF4-DD28-44EB-8337-E2868BF5362D}" type="presParOf" srcId="{333A1088-737F-45CB-B68E-254E46348037}" destId="{D005CE8C-CC26-4C3E-AC11-E15060ECD759}" srcOrd="2" destOrd="0" presId="urn:microsoft.com/office/officeart/2005/8/layout/target3"/>
    <dgm:cxn modelId="{CEFB4675-EDD3-48E6-A8AB-C7676D94E60C}" type="presParOf" srcId="{333A1088-737F-45CB-B68E-254E46348037}" destId="{2C702D82-9B77-49B7-9568-BB8EB47C3372}" srcOrd="3" destOrd="0" presId="urn:microsoft.com/office/officeart/2005/8/layout/target3"/>
    <dgm:cxn modelId="{45CC65E2-E028-4618-9643-0129B23C084D}" type="presParOf" srcId="{333A1088-737F-45CB-B68E-254E46348037}" destId="{A52A0455-90FF-4808-ABD0-F02540D31D5A}" srcOrd="4" destOrd="0" presId="urn:microsoft.com/office/officeart/2005/8/layout/target3"/>
    <dgm:cxn modelId="{ACC20763-5954-493F-9538-213D83FF549C}" type="presParOf" srcId="{333A1088-737F-45CB-B68E-254E46348037}" destId="{6140AFEC-043D-4C43-A2F9-D0F5331DF3A3}" srcOrd="5" destOrd="0" presId="urn:microsoft.com/office/officeart/2005/8/layout/target3"/>
    <dgm:cxn modelId="{CE8EC14E-772F-4363-8D90-F25303FD92A5}" type="presParOf" srcId="{333A1088-737F-45CB-B68E-254E46348037}" destId="{9358AC05-5D7D-4327-9F80-1AD486AEA664}" srcOrd="6" destOrd="0" presId="urn:microsoft.com/office/officeart/2005/8/layout/target3"/>
    <dgm:cxn modelId="{136C3330-CBD4-4519-9AF7-3A593EF0D913}" type="presParOf" srcId="{333A1088-737F-45CB-B68E-254E46348037}" destId="{313FC574-E1CD-4FB4-B054-0B805CE0447D}" srcOrd="7" destOrd="0" presId="urn:microsoft.com/office/officeart/2005/8/layout/target3"/>
    <dgm:cxn modelId="{0E14117B-AEE1-4B9D-BA64-9786A59EDF19}" type="presParOf" srcId="{333A1088-737F-45CB-B68E-254E46348037}" destId="{619D679B-A015-4ECF-8348-D1034C574F40}" srcOrd="8" destOrd="0" presId="urn:microsoft.com/office/officeart/2005/8/layout/target3"/>
    <dgm:cxn modelId="{0C0D77A0-546E-448B-A4BD-26138E61361C}" type="presParOf" srcId="{333A1088-737F-45CB-B68E-254E46348037}" destId="{322283A8-4A27-4CDA-BAE3-F381106A9174}" srcOrd="9" destOrd="0" presId="urn:microsoft.com/office/officeart/2005/8/layout/target3"/>
    <dgm:cxn modelId="{3F2BD524-C7E5-4387-9CEE-709BA215FE0C}" type="presParOf" srcId="{333A1088-737F-45CB-B68E-254E46348037}" destId="{FFC9F71D-1B4F-4AD9-A4A6-86ADEFC8AF5C}" srcOrd="10" destOrd="0" presId="urn:microsoft.com/office/officeart/2005/8/layout/target3"/>
    <dgm:cxn modelId="{1215E4C0-2DC6-4CD3-8875-5EA6899F7C03}" type="presParOf" srcId="{333A1088-737F-45CB-B68E-254E46348037}" destId="{25B08C86-7E15-44DC-BE7F-FFB55DD49D12}" srcOrd="11" destOrd="0" presId="urn:microsoft.com/office/officeart/2005/8/layout/target3"/>
    <dgm:cxn modelId="{DADE6768-00BD-4105-9D39-9B92C3934F2E}" type="presParOf" srcId="{333A1088-737F-45CB-B68E-254E46348037}" destId="{76644BE8-9D7C-4C09-B250-3D10AF48CBB7}" srcOrd="12" destOrd="0" presId="urn:microsoft.com/office/officeart/2005/8/layout/target3"/>
    <dgm:cxn modelId="{EBFA7013-1AED-4FE5-8AEC-2682613533DA}" type="presParOf" srcId="{333A1088-737F-45CB-B68E-254E46348037}" destId="{EE85B701-7295-41C0-BA7A-34D3756A2AE6}" srcOrd="13" destOrd="0" presId="urn:microsoft.com/office/officeart/2005/8/layout/target3"/>
    <dgm:cxn modelId="{1178CD52-86D8-4494-9540-69630338EE46}" type="presParOf" srcId="{333A1088-737F-45CB-B68E-254E46348037}" destId="{8BEBB6EC-1DAA-4CAC-8A25-BC0FCBD5DBD5}" srcOrd="14" destOrd="0" presId="urn:microsoft.com/office/officeart/2005/8/layout/target3"/>
    <dgm:cxn modelId="{235048C8-C6DC-4B0B-B60E-ED1F372B9AEA}" type="presParOf" srcId="{333A1088-737F-45CB-B68E-254E46348037}" destId="{AED2198E-93D5-4001-81B4-73124B309672}" srcOrd="15" destOrd="0" presId="urn:microsoft.com/office/officeart/2005/8/layout/target3"/>
    <dgm:cxn modelId="{29CC453F-3A63-4C20-B068-16478069E76E}" type="presParOf" srcId="{333A1088-737F-45CB-B68E-254E46348037}" destId="{2BE915AB-18AA-4053-B92C-3BFC9ED204BB}" srcOrd="16" destOrd="0" presId="urn:microsoft.com/office/officeart/2005/8/layout/target3"/>
    <dgm:cxn modelId="{BA7FABF5-BCF0-4246-B23F-475EFC6A21C2}" type="presParOf" srcId="{333A1088-737F-45CB-B68E-254E46348037}" destId="{6BB5E863-4638-4E1D-BFDE-399D028AC4ED}" srcOrd="17" destOrd="0" presId="urn:microsoft.com/office/officeart/2005/8/layout/target3"/>
    <dgm:cxn modelId="{9438CBBD-8E57-493F-99E8-B58F4F5A5461}" type="presParOf" srcId="{333A1088-737F-45CB-B68E-254E46348037}" destId="{5A5FFA88-C948-4069-8E93-59FA12366E83}" srcOrd="18" destOrd="0" presId="urn:microsoft.com/office/officeart/2005/8/layout/target3"/>
    <dgm:cxn modelId="{EDA93D83-BFFC-441A-9839-671B0CB9C177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7462" y="0"/>
          <a:ext cx="6719031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</a:t>
          </a:r>
          <a:r>
            <a:rPr lang="cs-CZ" sz="1800" kern="1200" dirty="0" smtClean="0"/>
            <a:t>Základní škola a Mateřská škola, Chvalkovice</a:t>
          </a:r>
          <a:endParaRPr lang="cs-CZ" sz="1800" kern="1200" dirty="0"/>
        </a:p>
      </dsp:txBody>
      <dsp:txXfrm>
        <a:off x="1257462" y="0"/>
        <a:ext cx="6719031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719031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Kateřina Černá</a:t>
          </a:r>
          <a:endParaRPr lang="cs-CZ" sz="2000" kern="1200" dirty="0"/>
        </a:p>
      </dsp:txBody>
      <dsp:txXfrm>
        <a:off x="1273857" y="407634"/>
        <a:ext cx="6719031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719031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Microsoft Excel 2010</a:t>
          </a:r>
          <a:endParaRPr lang="cs-CZ" sz="2000" kern="1200" dirty="0"/>
        </a:p>
      </dsp:txBody>
      <dsp:txXfrm>
        <a:off x="1273857" y="815268"/>
        <a:ext cx="6719031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719031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Seznámení s prostředím</a:t>
          </a:r>
          <a:endParaRPr lang="cs-CZ" sz="2000" kern="1200" dirty="0"/>
        </a:p>
      </dsp:txBody>
      <dsp:txXfrm>
        <a:off x="1273857" y="1222902"/>
        <a:ext cx="6719031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719031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CZ.1.07/1.1.05/04.0031</a:t>
          </a:r>
          <a:endParaRPr lang="cs-CZ" sz="2000" kern="1200" dirty="0"/>
        </a:p>
      </dsp:txBody>
      <dsp:txXfrm>
        <a:off x="1273857" y="1630536"/>
        <a:ext cx="6719031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shade val="48627"/>
                <a:invGamma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-498475" y="1311275"/>
            <a:ext cx="10429875" cy="5908675"/>
            <a:chOff x="-313" y="824"/>
            <a:chExt cx="6570" cy="3722"/>
          </a:xfrm>
        </p:grpSpPr>
        <p:sp>
          <p:nvSpPr>
            <p:cNvPr id="5" name="Rectangle 3"/>
            <p:cNvSpPr>
              <a:spLocks noChangeArrowheads="1"/>
            </p:cNvSpPr>
            <p:nvPr userDrawn="1"/>
          </p:nvSpPr>
          <p:spPr bwMode="hidden">
            <a:xfrm rot="20798144" flipV="1">
              <a:off x="-14" y="1033"/>
              <a:ext cx="1744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6" name="Rectangle 4"/>
            <p:cNvSpPr>
              <a:spLocks noChangeArrowheads="1"/>
            </p:cNvSpPr>
            <p:nvPr userDrawn="1"/>
          </p:nvSpPr>
          <p:spPr bwMode="hidden">
            <a:xfrm rot="20774366" flipV="1">
              <a:off x="-24" y="1127"/>
              <a:ext cx="2033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7" name="Rectangle 5"/>
            <p:cNvSpPr>
              <a:spLocks noChangeArrowheads="1"/>
            </p:cNvSpPr>
            <p:nvPr userDrawn="1"/>
          </p:nvSpPr>
          <p:spPr bwMode="hidden">
            <a:xfrm rot="20757421" flipV="1">
              <a:off x="-27" y="1198"/>
              <a:ext cx="2246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8" name="Rectangle 6"/>
            <p:cNvSpPr>
              <a:spLocks noChangeArrowheads="1"/>
            </p:cNvSpPr>
            <p:nvPr userDrawn="1"/>
          </p:nvSpPr>
          <p:spPr bwMode="hidden">
            <a:xfrm rot="20684206" flipV="1">
              <a:off x="-43" y="1283"/>
              <a:ext cx="2476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9" name="Rectangle 7"/>
            <p:cNvSpPr>
              <a:spLocks noChangeArrowheads="1"/>
            </p:cNvSpPr>
            <p:nvPr userDrawn="1"/>
          </p:nvSpPr>
          <p:spPr bwMode="hidden">
            <a:xfrm rot="20631226" flipV="1">
              <a:off x="-51" y="1397"/>
              <a:ext cx="2770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10" name="Rectangle 8"/>
            <p:cNvSpPr>
              <a:spLocks noChangeArrowheads="1"/>
            </p:cNvSpPr>
            <p:nvPr userDrawn="1"/>
          </p:nvSpPr>
          <p:spPr bwMode="hidden">
            <a:xfrm rot="20554235" flipV="1">
              <a:off x="-65" y="1523"/>
              <a:ext cx="3058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11" name="Rectangle 9"/>
            <p:cNvSpPr>
              <a:spLocks noChangeArrowheads="1"/>
            </p:cNvSpPr>
            <p:nvPr userDrawn="1"/>
          </p:nvSpPr>
          <p:spPr bwMode="hidden">
            <a:xfrm rot="20466593" flipV="1">
              <a:off x="-93" y="1694"/>
              <a:ext cx="3403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12" name="Rectangle 10"/>
            <p:cNvSpPr>
              <a:spLocks noChangeArrowheads="1"/>
            </p:cNvSpPr>
            <p:nvPr userDrawn="1"/>
          </p:nvSpPr>
          <p:spPr bwMode="hidden">
            <a:xfrm rot="20343219" flipV="1">
              <a:off x="-99" y="1863"/>
              <a:ext cx="374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13" name="Rectangle 11"/>
            <p:cNvSpPr>
              <a:spLocks noChangeArrowheads="1"/>
            </p:cNvSpPr>
            <p:nvPr userDrawn="1"/>
          </p:nvSpPr>
          <p:spPr bwMode="hidden">
            <a:xfrm rot="20211065" flipV="1">
              <a:off x="-165" y="2053"/>
              <a:ext cx="420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14" name="Rectangle 12"/>
            <p:cNvSpPr>
              <a:spLocks noChangeArrowheads="1"/>
            </p:cNvSpPr>
            <p:nvPr userDrawn="1"/>
          </p:nvSpPr>
          <p:spPr bwMode="hidden">
            <a:xfrm rot="20102912" flipV="1">
              <a:off x="-214" y="2289"/>
              <a:ext cx="461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15" name="Rectangle 13"/>
            <p:cNvSpPr>
              <a:spLocks noChangeArrowheads="1"/>
            </p:cNvSpPr>
            <p:nvPr userDrawn="1"/>
          </p:nvSpPr>
          <p:spPr bwMode="hidden">
            <a:xfrm rot="19923405" flipV="1">
              <a:off x="-313" y="2617"/>
              <a:ext cx="520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16" name="Rectangle 14"/>
            <p:cNvSpPr>
              <a:spLocks noChangeArrowheads="1"/>
            </p:cNvSpPr>
            <p:nvPr userDrawn="1"/>
          </p:nvSpPr>
          <p:spPr bwMode="hidden">
            <a:xfrm rot="19686284" flipV="1">
              <a:off x="9" y="2881"/>
              <a:ext cx="5401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17" name="Rectangle 15"/>
            <p:cNvSpPr>
              <a:spLocks noChangeArrowheads="1"/>
            </p:cNvSpPr>
            <p:nvPr userDrawn="1"/>
          </p:nvSpPr>
          <p:spPr bwMode="hidden">
            <a:xfrm rot="19383534" flipV="1">
              <a:off x="1319" y="2928"/>
              <a:ext cx="461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019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18" name="Rectangle 16"/>
            <p:cNvSpPr>
              <a:spLocks noChangeArrowheads="1"/>
            </p:cNvSpPr>
            <p:nvPr userDrawn="1"/>
          </p:nvSpPr>
          <p:spPr bwMode="hidden">
            <a:xfrm rot="18994182" flipV="1">
              <a:off x="2681" y="3071"/>
              <a:ext cx="357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13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19" name="Rectangle 17"/>
            <p:cNvSpPr>
              <a:spLocks noChangeArrowheads="1"/>
            </p:cNvSpPr>
            <p:nvPr userDrawn="1"/>
          </p:nvSpPr>
          <p:spPr bwMode="hidden">
            <a:xfrm rot="18603245" flipV="1">
              <a:off x="4053" y="3503"/>
              <a:ext cx="207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 vert="eaVert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20" name="Rectangle 18"/>
            <p:cNvSpPr>
              <a:spLocks noChangeArrowheads="1"/>
            </p:cNvSpPr>
            <p:nvPr userDrawn="1"/>
          </p:nvSpPr>
          <p:spPr bwMode="hidden">
            <a:xfrm rot="39991575" flipH="1" flipV="1">
              <a:off x="5369" y="4167"/>
              <a:ext cx="501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 vert="eaVert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21" name="Rectangle 19"/>
            <p:cNvSpPr>
              <a:spLocks noChangeArrowheads="1"/>
            </p:cNvSpPr>
            <p:nvPr userDrawn="1"/>
          </p:nvSpPr>
          <p:spPr bwMode="hidden">
            <a:xfrm rot="-20541361">
              <a:off x="-146" y="2360"/>
              <a:ext cx="604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22" name="Rectangle 20"/>
            <p:cNvSpPr>
              <a:spLocks noChangeArrowheads="1"/>
            </p:cNvSpPr>
            <p:nvPr userDrawn="1"/>
          </p:nvSpPr>
          <p:spPr bwMode="hidden">
            <a:xfrm rot="-20036206">
              <a:off x="-198" y="3396"/>
              <a:ext cx="414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3529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accent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23" name="Rectangle 21"/>
            <p:cNvSpPr>
              <a:spLocks noChangeArrowheads="1"/>
            </p:cNvSpPr>
            <p:nvPr userDrawn="1"/>
          </p:nvSpPr>
          <p:spPr bwMode="hidden">
            <a:xfrm rot="1732981">
              <a:off x="-165" y="3624"/>
              <a:ext cx="28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3529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accent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24" name="Rectangle 22"/>
            <p:cNvSpPr>
              <a:spLocks noChangeArrowheads="1"/>
            </p:cNvSpPr>
            <p:nvPr userDrawn="1"/>
          </p:nvSpPr>
          <p:spPr bwMode="hidden">
            <a:xfrm rot="1969083">
              <a:off x="-110" y="3922"/>
              <a:ext cx="140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25" name="Rectangle 23"/>
            <p:cNvSpPr>
              <a:spLocks noChangeArrowheads="1"/>
            </p:cNvSpPr>
            <p:nvPr userDrawn="1"/>
          </p:nvSpPr>
          <p:spPr bwMode="hidden">
            <a:xfrm rot="-20213826">
              <a:off x="-216" y="3221"/>
              <a:ext cx="5477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862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26" name="Rectangle 24"/>
            <p:cNvSpPr>
              <a:spLocks noChangeArrowheads="1"/>
            </p:cNvSpPr>
            <p:nvPr userDrawn="1"/>
          </p:nvSpPr>
          <p:spPr bwMode="hidden">
            <a:xfrm rot="22583969">
              <a:off x="-115" y="2129"/>
              <a:ext cx="601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7647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27" name="Rectangle 25"/>
            <p:cNvSpPr>
              <a:spLocks noChangeArrowheads="1"/>
            </p:cNvSpPr>
            <p:nvPr userDrawn="1"/>
          </p:nvSpPr>
          <p:spPr bwMode="hidden">
            <a:xfrm rot="930109" flipV="1">
              <a:off x="80" y="1946"/>
              <a:ext cx="575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28" name="Rectangle 26"/>
            <p:cNvSpPr>
              <a:spLocks noChangeArrowheads="1"/>
            </p:cNvSpPr>
            <p:nvPr userDrawn="1"/>
          </p:nvSpPr>
          <p:spPr bwMode="hidden">
            <a:xfrm rot="-20731987">
              <a:off x="374" y="1802"/>
              <a:ext cx="5475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29" name="Rectangle 27"/>
            <p:cNvSpPr>
              <a:spLocks noChangeArrowheads="1"/>
            </p:cNvSpPr>
            <p:nvPr userDrawn="1"/>
          </p:nvSpPr>
          <p:spPr bwMode="hidden">
            <a:xfrm rot="-64024402">
              <a:off x="848" y="1582"/>
              <a:ext cx="497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30" name="Rectangle 28"/>
            <p:cNvSpPr>
              <a:spLocks noChangeArrowheads="1"/>
            </p:cNvSpPr>
            <p:nvPr userDrawn="1"/>
          </p:nvSpPr>
          <p:spPr bwMode="hidden">
            <a:xfrm rot="-42464612">
              <a:off x="1053" y="1476"/>
              <a:ext cx="475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31" name="Rectangle 29"/>
            <p:cNvSpPr>
              <a:spLocks noChangeArrowheads="1"/>
            </p:cNvSpPr>
            <p:nvPr userDrawn="1"/>
          </p:nvSpPr>
          <p:spPr bwMode="hidden">
            <a:xfrm rot="-20907336">
              <a:off x="1244" y="1377"/>
              <a:ext cx="4557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32" name="Rectangle 30"/>
            <p:cNvSpPr>
              <a:spLocks noChangeArrowheads="1"/>
            </p:cNvSpPr>
            <p:nvPr userDrawn="1"/>
          </p:nvSpPr>
          <p:spPr bwMode="hidden">
            <a:xfrm rot="655690" flipV="1">
              <a:off x="1487" y="1305"/>
              <a:ext cx="431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33" name="Rectangle 31"/>
            <p:cNvSpPr>
              <a:spLocks noChangeArrowheads="1"/>
            </p:cNvSpPr>
            <p:nvPr userDrawn="1"/>
          </p:nvSpPr>
          <p:spPr bwMode="hidden">
            <a:xfrm rot="636921" flipV="1">
              <a:off x="1650" y="1218"/>
              <a:ext cx="415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34" name="Rectangle 32"/>
            <p:cNvSpPr>
              <a:spLocks noChangeArrowheads="1"/>
            </p:cNvSpPr>
            <p:nvPr userDrawn="1"/>
          </p:nvSpPr>
          <p:spPr bwMode="hidden">
            <a:xfrm rot="803987" flipV="1">
              <a:off x="611" y="1684"/>
              <a:ext cx="52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35" name="Rectangle 33"/>
            <p:cNvSpPr>
              <a:spLocks noChangeArrowheads="1"/>
            </p:cNvSpPr>
            <p:nvPr userDrawn="1"/>
          </p:nvSpPr>
          <p:spPr bwMode="hidden">
            <a:xfrm rot="1273217" flipV="1">
              <a:off x="-204" y="2976"/>
              <a:ext cx="615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36" name="Rectangle 34"/>
            <p:cNvSpPr>
              <a:spLocks noChangeArrowheads="1"/>
            </p:cNvSpPr>
            <p:nvPr userDrawn="1"/>
          </p:nvSpPr>
          <p:spPr bwMode="hidden">
            <a:xfrm rot="1169729" flipV="1">
              <a:off x="-174" y="2663"/>
              <a:ext cx="61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137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37" name="Oval 35"/>
            <p:cNvSpPr>
              <a:spLocks noChangeArrowheads="1"/>
            </p:cNvSpPr>
            <p:nvPr/>
          </p:nvSpPr>
          <p:spPr bwMode="hidden">
            <a:xfrm>
              <a:off x="740" y="3359"/>
              <a:ext cx="168" cy="9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8" name="Oval 36"/>
            <p:cNvSpPr>
              <a:spLocks noChangeArrowheads="1"/>
            </p:cNvSpPr>
            <p:nvPr/>
          </p:nvSpPr>
          <p:spPr bwMode="hidden">
            <a:xfrm>
              <a:off x="236" y="3074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9" name="Oval 37"/>
            <p:cNvSpPr>
              <a:spLocks noChangeArrowheads="1"/>
            </p:cNvSpPr>
            <p:nvPr/>
          </p:nvSpPr>
          <p:spPr bwMode="hidden">
            <a:xfrm>
              <a:off x="159" y="3652"/>
              <a:ext cx="196" cy="10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0" name="Oval 38"/>
            <p:cNvSpPr>
              <a:spLocks noChangeArrowheads="1"/>
            </p:cNvSpPr>
            <p:nvPr/>
          </p:nvSpPr>
          <p:spPr bwMode="hidden">
            <a:xfrm>
              <a:off x="2077" y="2661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1" name="Oval 39"/>
            <p:cNvSpPr>
              <a:spLocks noChangeArrowheads="1"/>
            </p:cNvSpPr>
            <p:nvPr/>
          </p:nvSpPr>
          <p:spPr bwMode="hidden">
            <a:xfrm>
              <a:off x="1223" y="3076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2" name="Oval 40"/>
            <p:cNvSpPr>
              <a:spLocks noChangeArrowheads="1"/>
            </p:cNvSpPr>
            <p:nvPr/>
          </p:nvSpPr>
          <p:spPr bwMode="hidden">
            <a:xfrm>
              <a:off x="1686" y="2857"/>
              <a:ext cx="156" cy="9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3" name="Oval 41"/>
            <p:cNvSpPr>
              <a:spLocks noChangeArrowheads="1"/>
            </p:cNvSpPr>
            <p:nvPr/>
          </p:nvSpPr>
          <p:spPr bwMode="hidden">
            <a:xfrm>
              <a:off x="750" y="2839"/>
              <a:ext cx="151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4" name="Oval 42"/>
            <p:cNvSpPr>
              <a:spLocks noChangeArrowheads="1"/>
            </p:cNvSpPr>
            <p:nvPr/>
          </p:nvSpPr>
          <p:spPr bwMode="hidden">
            <a:xfrm>
              <a:off x="367" y="2656"/>
              <a:ext cx="150" cy="8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5" name="Oval 43"/>
            <p:cNvSpPr>
              <a:spLocks noChangeArrowheads="1"/>
            </p:cNvSpPr>
            <p:nvPr/>
          </p:nvSpPr>
          <p:spPr bwMode="hidden">
            <a:xfrm>
              <a:off x="1172" y="2642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6" name="Oval 44"/>
            <p:cNvSpPr>
              <a:spLocks noChangeArrowheads="1"/>
            </p:cNvSpPr>
            <p:nvPr/>
          </p:nvSpPr>
          <p:spPr bwMode="hidden">
            <a:xfrm>
              <a:off x="2401" y="2485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7" name="Oval 45"/>
            <p:cNvSpPr>
              <a:spLocks noChangeArrowheads="1"/>
            </p:cNvSpPr>
            <p:nvPr/>
          </p:nvSpPr>
          <p:spPr bwMode="hidden">
            <a:xfrm>
              <a:off x="1910" y="2314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8" name="Oval 46"/>
            <p:cNvSpPr>
              <a:spLocks noChangeArrowheads="1"/>
            </p:cNvSpPr>
            <p:nvPr/>
          </p:nvSpPr>
          <p:spPr bwMode="hidden">
            <a:xfrm>
              <a:off x="2254" y="2154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9" name="Oval 47"/>
            <p:cNvSpPr>
              <a:spLocks noChangeArrowheads="1"/>
            </p:cNvSpPr>
            <p:nvPr/>
          </p:nvSpPr>
          <p:spPr bwMode="hidden">
            <a:xfrm>
              <a:off x="2742" y="2305"/>
              <a:ext cx="140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50" name="Oval 48"/>
            <p:cNvSpPr>
              <a:spLocks noChangeArrowheads="1"/>
            </p:cNvSpPr>
            <p:nvPr/>
          </p:nvSpPr>
          <p:spPr bwMode="hidden">
            <a:xfrm>
              <a:off x="2812" y="1898"/>
              <a:ext cx="12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51" name="Oval 49"/>
            <p:cNvSpPr>
              <a:spLocks noChangeArrowheads="1"/>
            </p:cNvSpPr>
            <p:nvPr/>
          </p:nvSpPr>
          <p:spPr bwMode="hidden">
            <a:xfrm>
              <a:off x="3721" y="1792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52" name="Oval 50"/>
            <p:cNvSpPr>
              <a:spLocks noChangeArrowheads="1"/>
            </p:cNvSpPr>
            <p:nvPr/>
          </p:nvSpPr>
          <p:spPr bwMode="hidden">
            <a:xfrm>
              <a:off x="3528" y="1896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53" name="Oval 51"/>
            <p:cNvSpPr>
              <a:spLocks noChangeArrowheads="1"/>
            </p:cNvSpPr>
            <p:nvPr/>
          </p:nvSpPr>
          <p:spPr bwMode="hidden">
            <a:xfrm>
              <a:off x="3064" y="1778"/>
              <a:ext cx="128" cy="6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54" name="Oval 52"/>
            <p:cNvSpPr>
              <a:spLocks noChangeArrowheads="1"/>
            </p:cNvSpPr>
            <p:nvPr/>
          </p:nvSpPr>
          <p:spPr bwMode="hidden">
            <a:xfrm>
              <a:off x="3277" y="2024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55" name="Oval 53"/>
            <p:cNvSpPr>
              <a:spLocks noChangeArrowheads="1"/>
            </p:cNvSpPr>
            <p:nvPr/>
          </p:nvSpPr>
          <p:spPr bwMode="hidden">
            <a:xfrm>
              <a:off x="3027" y="2160"/>
              <a:ext cx="133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56" name="Oval 54"/>
            <p:cNvSpPr>
              <a:spLocks noChangeArrowheads="1"/>
            </p:cNvSpPr>
            <p:nvPr/>
          </p:nvSpPr>
          <p:spPr bwMode="hidden">
            <a:xfrm>
              <a:off x="1569" y="2453"/>
              <a:ext cx="150" cy="9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57" name="Oval 55"/>
            <p:cNvSpPr>
              <a:spLocks noChangeArrowheads="1"/>
            </p:cNvSpPr>
            <p:nvPr/>
          </p:nvSpPr>
          <p:spPr bwMode="hidden">
            <a:xfrm>
              <a:off x="1863" y="2028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58" name="Oval 56"/>
            <p:cNvSpPr>
              <a:spLocks noChangeArrowheads="1"/>
            </p:cNvSpPr>
            <p:nvPr/>
          </p:nvSpPr>
          <p:spPr bwMode="hidden">
            <a:xfrm>
              <a:off x="1513" y="2175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59" name="Oval 57"/>
            <p:cNvSpPr>
              <a:spLocks noChangeArrowheads="1"/>
            </p:cNvSpPr>
            <p:nvPr/>
          </p:nvSpPr>
          <p:spPr bwMode="hidden">
            <a:xfrm>
              <a:off x="1191" y="2311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60" name="Oval 58"/>
            <p:cNvSpPr>
              <a:spLocks noChangeArrowheads="1"/>
            </p:cNvSpPr>
            <p:nvPr/>
          </p:nvSpPr>
          <p:spPr bwMode="hidden">
            <a:xfrm>
              <a:off x="1154" y="2047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61" name="Oval 59"/>
            <p:cNvSpPr>
              <a:spLocks noChangeArrowheads="1"/>
            </p:cNvSpPr>
            <p:nvPr/>
          </p:nvSpPr>
          <p:spPr bwMode="hidden">
            <a:xfrm>
              <a:off x="1142" y="1803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62" name="Oval 60"/>
            <p:cNvSpPr>
              <a:spLocks noChangeArrowheads="1"/>
            </p:cNvSpPr>
            <p:nvPr/>
          </p:nvSpPr>
          <p:spPr bwMode="hidden">
            <a:xfrm>
              <a:off x="1500" y="1912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63" name="Oval 61"/>
            <p:cNvSpPr>
              <a:spLocks noChangeArrowheads="1"/>
            </p:cNvSpPr>
            <p:nvPr/>
          </p:nvSpPr>
          <p:spPr bwMode="hidden">
            <a:xfrm>
              <a:off x="1804" y="180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64" name="Oval 62"/>
            <p:cNvSpPr>
              <a:spLocks noChangeArrowheads="1"/>
            </p:cNvSpPr>
            <p:nvPr/>
          </p:nvSpPr>
          <p:spPr bwMode="hidden">
            <a:xfrm>
              <a:off x="2159" y="1905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65" name="Oval 63"/>
            <p:cNvSpPr>
              <a:spLocks noChangeArrowheads="1"/>
            </p:cNvSpPr>
            <p:nvPr/>
          </p:nvSpPr>
          <p:spPr bwMode="hidden">
            <a:xfrm>
              <a:off x="2432" y="178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66" name="Oval 64"/>
            <p:cNvSpPr>
              <a:spLocks noChangeArrowheads="1"/>
            </p:cNvSpPr>
            <p:nvPr/>
          </p:nvSpPr>
          <p:spPr bwMode="hidden">
            <a:xfrm>
              <a:off x="470" y="203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67" name="Oval 65"/>
            <p:cNvSpPr>
              <a:spLocks noChangeArrowheads="1"/>
            </p:cNvSpPr>
            <p:nvPr/>
          </p:nvSpPr>
          <p:spPr bwMode="hidden">
            <a:xfrm>
              <a:off x="68" y="2166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68" name="Oval 66"/>
            <p:cNvSpPr>
              <a:spLocks noChangeArrowheads="1"/>
            </p:cNvSpPr>
            <p:nvPr/>
          </p:nvSpPr>
          <p:spPr bwMode="hidden">
            <a:xfrm>
              <a:off x="798" y="1916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69" name="Oval 67"/>
            <p:cNvSpPr>
              <a:spLocks noChangeArrowheads="1"/>
            </p:cNvSpPr>
            <p:nvPr/>
          </p:nvSpPr>
          <p:spPr bwMode="hidden">
            <a:xfrm>
              <a:off x="455" y="179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70" name="Oval 68"/>
            <p:cNvSpPr>
              <a:spLocks noChangeArrowheads="1"/>
            </p:cNvSpPr>
            <p:nvPr/>
          </p:nvSpPr>
          <p:spPr bwMode="hidden">
            <a:xfrm>
              <a:off x="113" y="190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71" name="Oval 69"/>
            <p:cNvSpPr>
              <a:spLocks noChangeArrowheads="1"/>
            </p:cNvSpPr>
            <p:nvPr/>
          </p:nvSpPr>
          <p:spPr bwMode="hidden">
            <a:xfrm>
              <a:off x="432" y="2323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72" name="Oval 70"/>
            <p:cNvSpPr>
              <a:spLocks noChangeArrowheads="1"/>
            </p:cNvSpPr>
            <p:nvPr/>
          </p:nvSpPr>
          <p:spPr bwMode="hidden">
            <a:xfrm>
              <a:off x="814" y="2178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73" name="Oval 71"/>
            <p:cNvSpPr>
              <a:spLocks noChangeArrowheads="1"/>
            </p:cNvSpPr>
            <p:nvPr/>
          </p:nvSpPr>
          <p:spPr bwMode="hidden">
            <a:xfrm>
              <a:off x="789" y="2472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74" name="Oval 72"/>
            <p:cNvSpPr>
              <a:spLocks noChangeArrowheads="1"/>
            </p:cNvSpPr>
            <p:nvPr/>
          </p:nvSpPr>
          <p:spPr bwMode="hidden">
            <a:xfrm>
              <a:off x="2544" y="2015"/>
              <a:ext cx="140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75" name="Oval 73"/>
            <p:cNvSpPr>
              <a:spLocks noChangeArrowheads="1"/>
            </p:cNvSpPr>
            <p:nvPr/>
          </p:nvSpPr>
          <p:spPr bwMode="hidden">
            <a:xfrm>
              <a:off x="1457" y="1700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76" name="Oval 74"/>
            <p:cNvSpPr>
              <a:spLocks noChangeArrowheads="1"/>
            </p:cNvSpPr>
            <p:nvPr/>
          </p:nvSpPr>
          <p:spPr bwMode="hidden">
            <a:xfrm>
              <a:off x="1747" y="1599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77" name="Oval 75"/>
            <p:cNvSpPr>
              <a:spLocks noChangeArrowheads="1"/>
            </p:cNvSpPr>
            <p:nvPr/>
          </p:nvSpPr>
          <p:spPr bwMode="hidden">
            <a:xfrm>
              <a:off x="1385" y="150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78" name="Oval 76"/>
            <p:cNvSpPr>
              <a:spLocks noChangeArrowheads="1"/>
            </p:cNvSpPr>
            <p:nvPr/>
          </p:nvSpPr>
          <p:spPr bwMode="hidden">
            <a:xfrm>
              <a:off x="1093" y="1595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79" name="Oval 77"/>
            <p:cNvSpPr>
              <a:spLocks noChangeArrowheads="1"/>
            </p:cNvSpPr>
            <p:nvPr/>
          </p:nvSpPr>
          <p:spPr bwMode="hidden">
            <a:xfrm>
              <a:off x="792" y="1690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80" name="Oval 78"/>
            <p:cNvSpPr>
              <a:spLocks noChangeArrowheads="1"/>
            </p:cNvSpPr>
            <p:nvPr/>
          </p:nvSpPr>
          <p:spPr bwMode="hidden">
            <a:xfrm>
              <a:off x="2011" y="151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81" name="Oval 79"/>
            <p:cNvSpPr>
              <a:spLocks noChangeArrowheads="1"/>
            </p:cNvSpPr>
            <p:nvPr/>
          </p:nvSpPr>
          <p:spPr bwMode="hidden">
            <a:xfrm>
              <a:off x="2087" y="169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82" name="Oval 80"/>
            <p:cNvSpPr>
              <a:spLocks noChangeArrowheads="1"/>
            </p:cNvSpPr>
            <p:nvPr/>
          </p:nvSpPr>
          <p:spPr bwMode="hidden">
            <a:xfrm>
              <a:off x="2345" y="1601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83" name="Oval 81"/>
            <p:cNvSpPr>
              <a:spLocks noChangeArrowheads="1"/>
            </p:cNvSpPr>
            <p:nvPr/>
          </p:nvSpPr>
          <p:spPr bwMode="hidden">
            <a:xfrm>
              <a:off x="2684" y="1686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84" name="Oval 82"/>
            <p:cNvSpPr>
              <a:spLocks noChangeArrowheads="1"/>
            </p:cNvSpPr>
            <p:nvPr/>
          </p:nvSpPr>
          <p:spPr bwMode="hidden">
            <a:xfrm>
              <a:off x="806" y="151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85" name="Oval 83"/>
            <p:cNvSpPr>
              <a:spLocks noChangeArrowheads="1"/>
            </p:cNvSpPr>
            <p:nvPr/>
          </p:nvSpPr>
          <p:spPr bwMode="hidden">
            <a:xfrm>
              <a:off x="495" y="1597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86" name="Oval 84"/>
            <p:cNvSpPr>
              <a:spLocks noChangeArrowheads="1"/>
            </p:cNvSpPr>
            <p:nvPr/>
          </p:nvSpPr>
          <p:spPr bwMode="hidden">
            <a:xfrm>
              <a:off x="228" y="1508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87" name="Oval 85"/>
            <p:cNvSpPr>
              <a:spLocks noChangeArrowheads="1"/>
            </p:cNvSpPr>
            <p:nvPr/>
          </p:nvSpPr>
          <p:spPr bwMode="hidden">
            <a:xfrm>
              <a:off x="157" y="1698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88" name="Oval 86"/>
            <p:cNvSpPr>
              <a:spLocks noChangeArrowheads="1"/>
            </p:cNvSpPr>
            <p:nvPr/>
          </p:nvSpPr>
          <p:spPr bwMode="hidden">
            <a:xfrm>
              <a:off x="2887" y="1595"/>
              <a:ext cx="124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89" name="Oval 87"/>
            <p:cNvSpPr>
              <a:spLocks noChangeArrowheads="1"/>
            </p:cNvSpPr>
            <p:nvPr/>
          </p:nvSpPr>
          <p:spPr bwMode="hidden">
            <a:xfrm>
              <a:off x="3079" y="1511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90" name="Oval 88"/>
            <p:cNvSpPr>
              <a:spLocks noChangeArrowheads="1"/>
            </p:cNvSpPr>
            <p:nvPr/>
          </p:nvSpPr>
          <p:spPr bwMode="hidden">
            <a:xfrm>
              <a:off x="3270" y="1688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91" name="Oval 89"/>
            <p:cNvSpPr>
              <a:spLocks noChangeArrowheads="1"/>
            </p:cNvSpPr>
            <p:nvPr/>
          </p:nvSpPr>
          <p:spPr bwMode="hidden">
            <a:xfrm>
              <a:off x="3453" y="1599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92" name="Oval 90"/>
            <p:cNvSpPr>
              <a:spLocks noChangeArrowheads="1"/>
            </p:cNvSpPr>
            <p:nvPr/>
          </p:nvSpPr>
          <p:spPr bwMode="hidden">
            <a:xfrm>
              <a:off x="3651" y="150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93" name="Oval 91"/>
            <p:cNvSpPr>
              <a:spLocks noChangeArrowheads="1"/>
            </p:cNvSpPr>
            <p:nvPr/>
          </p:nvSpPr>
          <p:spPr bwMode="hidden">
            <a:xfrm>
              <a:off x="4251" y="1513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94" name="Oval 92"/>
            <p:cNvSpPr>
              <a:spLocks noChangeArrowheads="1"/>
            </p:cNvSpPr>
            <p:nvPr/>
          </p:nvSpPr>
          <p:spPr bwMode="hidden">
            <a:xfrm>
              <a:off x="3901" y="1701"/>
              <a:ext cx="128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95" name="Oval 93"/>
            <p:cNvSpPr>
              <a:spLocks noChangeArrowheads="1"/>
            </p:cNvSpPr>
            <p:nvPr/>
          </p:nvSpPr>
          <p:spPr bwMode="hidden">
            <a:xfrm>
              <a:off x="4086" y="1608"/>
              <a:ext cx="128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96" name="Oval 94"/>
            <p:cNvSpPr>
              <a:spLocks noChangeArrowheads="1"/>
            </p:cNvSpPr>
            <p:nvPr/>
          </p:nvSpPr>
          <p:spPr bwMode="hidden">
            <a:xfrm>
              <a:off x="1282" y="3653"/>
              <a:ext cx="196" cy="11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97" name="Oval 95"/>
            <p:cNvSpPr>
              <a:spLocks noChangeArrowheads="1"/>
            </p:cNvSpPr>
            <p:nvPr/>
          </p:nvSpPr>
          <p:spPr bwMode="hidden">
            <a:xfrm>
              <a:off x="707" y="4014"/>
              <a:ext cx="191" cy="11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98" name="Oval 96"/>
            <p:cNvSpPr>
              <a:spLocks noChangeArrowheads="1"/>
            </p:cNvSpPr>
            <p:nvPr/>
          </p:nvSpPr>
          <p:spPr bwMode="hidden">
            <a:xfrm>
              <a:off x="2229" y="3090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99" name="Oval 97"/>
            <p:cNvSpPr>
              <a:spLocks noChangeArrowheads="1"/>
            </p:cNvSpPr>
            <p:nvPr/>
          </p:nvSpPr>
          <p:spPr bwMode="hidden">
            <a:xfrm>
              <a:off x="2604" y="2867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0" name="Oval 98"/>
            <p:cNvSpPr>
              <a:spLocks noChangeArrowheads="1"/>
            </p:cNvSpPr>
            <p:nvPr/>
          </p:nvSpPr>
          <p:spPr bwMode="hidden">
            <a:xfrm>
              <a:off x="2907" y="2668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1" name="Oval 99"/>
            <p:cNvSpPr>
              <a:spLocks noChangeArrowheads="1"/>
            </p:cNvSpPr>
            <p:nvPr/>
          </p:nvSpPr>
          <p:spPr bwMode="hidden">
            <a:xfrm>
              <a:off x="3248" y="2454"/>
              <a:ext cx="150" cy="9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2" name="Oval 100"/>
            <p:cNvSpPr>
              <a:spLocks noChangeArrowheads="1"/>
            </p:cNvSpPr>
            <p:nvPr/>
          </p:nvSpPr>
          <p:spPr bwMode="hidden">
            <a:xfrm>
              <a:off x="1801" y="3360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3" name="Oval 101"/>
            <p:cNvSpPr>
              <a:spLocks noChangeArrowheads="1"/>
            </p:cNvSpPr>
            <p:nvPr/>
          </p:nvSpPr>
          <p:spPr bwMode="hidden">
            <a:xfrm>
              <a:off x="3512" y="230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4" name="Oval 102"/>
            <p:cNvSpPr>
              <a:spLocks noChangeArrowheads="1"/>
            </p:cNvSpPr>
            <p:nvPr/>
          </p:nvSpPr>
          <p:spPr bwMode="hidden">
            <a:xfrm>
              <a:off x="3980" y="2014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5" name="Oval 103"/>
            <p:cNvSpPr>
              <a:spLocks noChangeArrowheads="1"/>
            </p:cNvSpPr>
            <p:nvPr/>
          </p:nvSpPr>
          <p:spPr bwMode="hidden">
            <a:xfrm>
              <a:off x="3753" y="2158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6" name="Oval 104"/>
            <p:cNvSpPr>
              <a:spLocks noChangeArrowheads="1"/>
            </p:cNvSpPr>
            <p:nvPr/>
          </p:nvSpPr>
          <p:spPr bwMode="hidden">
            <a:xfrm>
              <a:off x="4176" y="1898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7" name="Oval 105"/>
            <p:cNvSpPr>
              <a:spLocks noChangeArrowheads="1"/>
            </p:cNvSpPr>
            <p:nvPr/>
          </p:nvSpPr>
          <p:spPr bwMode="hidden">
            <a:xfrm>
              <a:off x="4338" y="1797"/>
              <a:ext cx="129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8" name="Oval 106"/>
            <p:cNvSpPr>
              <a:spLocks noChangeArrowheads="1"/>
            </p:cNvSpPr>
            <p:nvPr/>
          </p:nvSpPr>
          <p:spPr bwMode="hidden">
            <a:xfrm>
              <a:off x="4505" y="1700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9" name="Oval 107"/>
            <p:cNvSpPr>
              <a:spLocks noChangeArrowheads="1"/>
            </p:cNvSpPr>
            <p:nvPr/>
          </p:nvSpPr>
          <p:spPr bwMode="hidden">
            <a:xfrm>
              <a:off x="4661" y="1603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0" name="Oval 108"/>
            <p:cNvSpPr>
              <a:spLocks noChangeArrowheads="1"/>
            </p:cNvSpPr>
            <p:nvPr/>
          </p:nvSpPr>
          <p:spPr bwMode="hidden">
            <a:xfrm>
              <a:off x="4803" y="1512"/>
              <a:ext cx="128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1" name="Oval 109"/>
            <p:cNvSpPr>
              <a:spLocks noChangeArrowheads="1"/>
            </p:cNvSpPr>
            <p:nvPr/>
          </p:nvSpPr>
          <p:spPr bwMode="hidden">
            <a:xfrm>
              <a:off x="4930" y="1431"/>
              <a:ext cx="111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2" name="Oval 110"/>
            <p:cNvSpPr>
              <a:spLocks noChangeArrowheads="1"/>
            </p:cNvSpPr>
            <p:nvPr/>
          </p:nvSpPr>
          <p:spPr bwMode="hidden">
            <a:xfrm>
              <a:off x="3835" y="143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" name="Oval 111"/>
            <p:cNvSpPr>
              <a:spLocks noChangeArrowheads="1"/>
            </p:cNvSpPr>
            <p:nvPr/>
          </p:nvSpPr>
          <p:spPr bwMode="hidden">
            <a:xfrm>
              <a:off x="3286" y="143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4" name="Oval 112"/>
            <p:cNvSpPr>
              <a:spLocks noChangeArrowheads="1"/>
            </p:cNvSpPr>
            <p:nvPr/>
          </p:nvSpPr>
          <p:spPr bwMode="hidden">
            <a:xfrm>
              <a:off x="2972" y="1366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5" name="Oval 113"/>
            <p:cNvSpPr>
              <a:spLocks noChangeArrowheads="1"/>
            </p:cNvSpPr>
            <p:nvPr/>
          </p:nvSpPr>
          <p:spPr bwMode="hidden">
            <a:xfrm>
              <a:off x="3152" y="1292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6" name="Oval 114"/>
            <p:cNvSpPr>
              <a:spLocks noChangeArrowheads="1"/>
            </p:cNvSpPr>
            <p:nvPr/>
          </p:nvSpPr>
          <p:spPr bwMode="hidden">
            <a:xfrm>
              <a:off x="3020" y="117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7" name="Oval 115"/>
            <p:cNvSpPr>
              <a:spLocks noChangeArrowheads="1"/>
            </p:cNvSpPr>
            <p:nvPr/>
          </p:nvSpPr>
          <p:spPr bwMode="hidden">
            <a:xfrm>
              <a:off x="2443" y="1368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8" name="Oval 116"/>
            <p:cNvSpPr>
              <a:spLocks noChangeArrowheads="1"/>
            </p:cNvSpPr>
            <p:nvPr/>
          </p:nvSpPr>
          <p:spPr bwMode="hidden">
            <a:xfrm>
              <a:off x="2301" y="1220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9" name="Oval 117"/>
            <p:cNvSpPr>
              <a:spLocks noChangeArrowheads="1"/>
            </p:cNvSpPr>
            <p:nvPr/>
          </p:nvSpPr>
          <p:spPr bwMode="hidden">
            <a:xfrm>
              <a:off x="2095" y="1284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20" name="Oval 118"/>
            <p:cNvSpPr>
              <a:spLocks noChangeArrowheads="1"/>
            </p:cNvSpPr>
            <p:nvPr/>
          </p:nvSpPr>
          <p:spPr bwMode="hidden">
            <a:xfrm>
              <a:off x="2228" y="1442"/>
              <a:ext cx="111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21" name="Oval 119"/>
            <p:cNvSpPr>
              <a:spLocks noChangeArrowheads="1"/>
            </p:cNvSpPr>
            <p:nvPr/>
          </p:nvSpPr>
          <p:spPr bwMode="hidden">
            <a:xfrm>
              <a:off x="1109" y="1424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22" name="Oval 120"/>
            <p:cNvSpPr>
              <a:spLocks noChangeArrowheads="1"/>
            </p:cNvSpPr>
            <p:nvPr/>
          </p:nvSpPr>
          <p:spPr bwMode="hidden">
            <a:xfrm>
              <a:off x="611" y="1284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23" name="Oval 121"/>
            <p:cNvSpPr>
              <a:spLocks noChangeArrowheads="1"/>
            </p:cNvSpPr>
            <p:nvPr/>
          </p:nvSpPr>
          <p:spPr bwMode="hidden">
            <a:xfrm>
              <a:off x="305" y="1358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24" name="Oval 122"/>
            <p:cNvSpPr>
              <a:spLocks noChangeArrowheads="1"/>
            </p:cNvSpPr>
            <p:nvPr/>
          </p:nvSpPr>
          <p:spPr bwMode="hidden">
            <a:xfrm>
              <a:off x="156" y="1154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25" name="Oval 123"/>
            <p:cNvSpPr>
              <a:spLocks noChangeArrowheads="1"/>
            </p:cNvSpPr>
            <p:nvPr/>
          </p:nvSpPr>
          <p:spPr bwMode="hidden">
            <a:xfrm>
              <a:off x="4538" y="1365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26" name="Oval 124"/>
            <p:cNvSpPr>
              <a:spLocks noChangeArrowheads="1"/>
            </p:cNvSpPr>
            <p:nvPr/>
          </p:nvSpPr>
          <p:spPr bwMode="hidden">
            <a:xfrm>
              <a:off x="4407" y="1440"/>
              <a:ext cx="105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27" name="Oval 125"/>
            <p:cNvSpPr>
              <a:spLocks noChangeArrowheads="1"/>
            </p:cNvSpPr>
            <p:nvPr/>
          </p:nvSpPr>
          <p:spPr bwMode="hidden">
            <a:xfrm>
              <a:off x="3992" y="1356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28" name="Oval 126"/>
            <p:cNvSpPr>
              <a:spLocks noChangeArrowheads="1"/>
            </p:cNvSpPr>
            <p:nvPr/>
          </p:nvSpPr>
          <p:spPr bwMode="hidden">
            <a:xfrm>
              <a:off x="3466" y="1356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29" name="Oval 127"/>
            <p:cNvSpPr>
              <a:spLocks noChangeArrowheads="1"/>
            </p:cNvSpPr>
            <p:nvPr/>
          </p:nvSpPr>
          <p:spPr bwMode="hidden">
            <a:xfrm>
              <a:off x="2852" y="1228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30" name="Oval 128"/>
            <p:cNvSpPr>
              <a:spLocks noChangeArrowheads="1"/>
            </p:cNvSpPr>
            <p:nvPr/>
          </p:nvSpPr>
          <p:spPr bwMode="hidden">
            <a:xfrm>
              <a:off x="2678" y="1109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31" name="Oval 129"/>
            <p:cNvSpPr>
              <a:spLocks noChangeArrowheads="1"/>
            </p:cNvSpPr>
            <p:nvPr/>
          </p:nvSpPr>
          <p:spPr bwMode="hidden">
            <a:xfrm>
              <a:off x="2859" y="1045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32" name="Oval 130"/>
            <p:cNvSpPr>
              <a:spLocks noChangeArrowheads="1"/>
            </p:cNvSpPr>
            <p:nvPr/>
          </p:nvSpPr>
          <p:spPr bwMode="hidden">
            <a:xfrm>
              <a:off x="1942" y="104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33" name="Oval 131"/>
            <p:cNvSpPr>
              <a:spLocks noChangeArrowheads="1"/>
            </p:cNvSpPr>
            <p:nvPr/>
          </p:nvSpPr>
          <p:spPr bwMode="hidden">
            <a:xfrm>
              <a:off x="1088" y="1277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34" name="Oval 132"/>
            <p:cNvSpPr>
              <a:spLocks noChangeArrowheads="1"/>
            </p:cNvSpPr>
            <p:nvPr/>
          </p:nvSpPr>
          <p:spPr bwMode="hidden">
            <a:xfrm>
              <a:off x="827" y="135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35" name="Oval 133"/>
            <p:cNvSpPr>
              <a:spLocks noChangeArrowheads="1"/>
            </p:cNvSpPr>
            <p:nvPr/>
          </p:nvSpPr>
          <p:spPr bwMode="hidden">
            <a:xfrm>
              <a:off x="537" y="1428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36" name="Oval 134"/>
            <p:cNvSpPr>
              <a:spLocks noChangeArrowheads="1"/>
            </p:cNvSpPr>
            <p:nvPr/>
          </p:nvSpPr>
          <p:spPr bwMode="hidden">
            <a:xfrm>
              <a:off x="635" y="106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37" name="Oval 135"/>
            <p:cNvSpPr>
              <a:spLocks noChangeArrowheads="1"/>
            </p:cNvSpPr>
            <p:nvPr/>
          </p:nvSpPr>
          <p:spPr bwMode="hidden">
            <a:xfrm>
              <a:off x="1540" y="105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38" name="Oval 136"/>
            <p:cNvSpPr>
              <a:spLocks noChangeArrowheads="1"/>
            </p:cNvSpPr>
            <p:nvPr/>
          </p:nvSpPr>
          <p:spPr bwMode="hidden">
            <a:xfrm>
              <a:off x="1120" y="1063"/>
              <a:ext cx="105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39" name="Oval 137"/>
            <p:cNvSpPr>
              <a:spLocks noChangeArrowheads="1"/>
            </p:cNvSpPr>
            <p:nvPr/>
          </p:nvSpPr>
          <p:spPr bwMode="hidden">
            <a:xfrm>
              <a:off x="4131" y="1284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40" name="Oval 138"/>
            <p:cNvSpPr>
              <a:spLocks noChangeArrowheads="1"/>
            </p:cNvSpPr>
            <p:nvPr/>
          </p:nvSpPr>
          <p:spPr bwMode="hidden">
            <a:xfrm>
              <a:off x="3477" y="1163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41" name="Oval 139"/>
            <p:cNvSpPr>
              <a:spLocks noChangeArrowheads="1"/>
            </p:cNvSpPr>
            <p:nvPr/>
          </p:nvSpPr>
          <p:spPr bwMode="hidden">
            <a:xfrm>
              <a:off x="3315" y="1229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42" name="Oval 140"/>
            <p:cNvSpPr>
              <a:spLocks noChangeArrowheads="1"/>
            </p:cNvSpPr>
            <p:nvPr/>
          </p:nvSpPr>
          <p:spPr bwMode="hidden">
            <a:xfrm>
              <a:off x="3174" y="1112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43" name="Oval 141"/>
            <p:cNvSpPr>
              <a:spLocks noChangeArrowheads="1"/>
            </p:cNvSpPr>
            <p:nvPr/>
          </p:nvSpPr>
          <p:spPr bwMode="hidden">
            <a:xfrm>
              <a:off x="2396" y="1051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44" name="Oval 142"/>
            <p:cNvSpPr>
              <a:spLocks noChangeArrowheads="1"/>
            </p:cNvSpPr>
            <p:nvPr/>
          </p:nvSpPr>
          <p:spPr bwMode="hidden">
            <a:xfrm>
              <a:off x="2769" y="1446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45" name="Oval 143"/>
            <p:cNvSpPr>
              <a:spLocks noChangeArrowheads="1"/>
            </p:cNvSpPr>
            <p:nvPr/>
          </p:nvSpPr>
          <p:spPr bwMode="hidden">
            <a:xfrm>
              <a:off x="2656" y="1294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46" name="Oval 144"/>
            <p:cNvSpPr>
              <a:spLocks noChangeArrowheads="1"/>
            </p:cNvSpPr>
            <p:nvPr/>
          </p:nvSpPr>
          <p:spPr bwMode="hidden">
            <a:xfrm>
              <a:off x="2501" y="1159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47" name="Oval 145"/>
            <p:cNvSpPr>
              <a:spLocks noChangeArrowheads="1"/>
            </p:cNvSpPr>
            <p:nvPr/>
          </p:nvSpPr>
          <p:spPr bwMode="hidden">
            <a:xfrm>
              <a:off x="2222" y="1101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48" name="Oval 146"/>
            <p:cNvSpPr>
              <a:spLocks noChangeArrowheads="1"/>
            </p:cNvSpPr>
            <p:nvPr/>
          </p:nvSpPr>
          <p:spPr bwMode="hidden">
            <a:xfrm>
              <a:off x="2029" y="1162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49" name="Oval 147"/>
            <p:cNvSpPr>
              <a:spLocks noChangeArrowheads="1"/>
            </p:cNvSpPr>
            <p:nvPr/>
          </p:nvSpPr>
          <p:spPr bwMode="hidden">
            <a:xfrm>
              <a:off x="1875" y="1356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50" name="Oval 148"/>
            <p:cNvSpPr>
              <a:spLocks noChangeArrowheads="1"/>
            </p:cNvSpPr>
            <p:nvPr/>
          </p:nvSpPr>
          <p:spPr bwMode="hidden">
            <a:xfrm>
              <a:off x="1809" y="1223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51" name="Oval 149"/>
            <p:cNvSpPr>
              <a:spLocks noChangeArrowheads="1"/>
            </p:cNvSpPr>
            <p:nvPr/>
          </p:nvSpPr>
          <p:spPr bwMode="hidden">
            <a:xfrm>
              <a:off x="1738" y="1098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52" name="Oval 150"/>
            <p:cNvSpPr>
              <a:spLocks noChangeArrowheads="1"/>
            </p:cNvSpPr>
            <p:nvPr/>
          </p:nvSpPr>
          <p:spPr bwMode="hidden">
            <a:xfrm>
              <a:off x="1583" y="1289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53" name="Oval 151"/>
            <p:cNvSpPr>
              <a:spLocks noChangeArrowheads="1"/>
            </p:cNvSpPr>
            <p:nvPr/>
          </p:nvSpPr>
          <p:spPr bwMode="hidden">
            <a:xfrm>
              <a:off x="1379" y="1343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54" name="Oval 152"/>
            <p:cNvSpPr>
              <a:spLocks noChangeArrowheads="1"/>
            </p:cNvSpPr>
            <p:nvPr/>
          </p:nvSpPr>
          <p:spPr bwMode="hidden">
            <a:xfrm>
              <a:off x="1529" y="1156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55" name="Oval 153"/>
            <p:cNvSpPr>
              <a:spLocks noChangeArrowheads="1"/>
            </p:cNvSpPr>
            <p:nvPr/>
          </p:nvSpPr>
          <p:spPr bwMode="hidden">
            <a:xfrm>
              <a:off x="1294" y="1222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56" name="Oval 154"/>
            <p:cNvSpPr>
              <a:spLocks noChangeArrowheads="1"/>
            </p:cNvSpPr>
            <p:nvPr/>
          </p:nvSpPr>
          <p:spPr bwMode="hidden">
            <a:xfrm>
              <a:off x="1314" y="1112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57" name="Oval 155"/>
            <p:cNvSpPr>
              <a:spLocks noChangeArrowheads="1"/>
            </p:cNvSpPr>
            <p:nvPr/>
          </p:nvSpPr>
          <p:spPr bwMode="hidden">
            <a:xfrm>
              <a:off x="1082" y="1166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58" name="Oval 156"/>
            <p:cNvSpPr>
              <a:spLocks noChangeArrowheads="1"/>
            </p:cNvSpPr>
            <p:nvPr/>
          </p:nvSpPr>
          <p:spPr bwMode="hidden">
            <a:xfrm>
              <a:off x="877" y="1121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59" name="Oval 157"/>
            <p:cNvSpPr>
              <a:spLocks noChangeArrowheads="1"/>
            </p:cNvSpPr>
            <p:nvPr/>
          </p:nvSpPr>
          <p:spPr bwMode="hidden">
            <a:xfrm>
              <a:off x="875" y="1216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60" name="Oval 158"/>
            <p:cNvSpPr>
              <a:spLocks noChangeArrowheads="1"/>
            </p:cNvSpPr>
            <p:nvPr/>
          </p:nvSpPr>
          <p:spPr bwMode="hidden">
            <a:xfrm>
              <a:off x="680" y="1170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61" name="Oval 159"/>
            <p:cNvSpPr>
              <a:spLocks noChangeArrowheads="1"/>
            </p:cNvSpPr>
            <p:nvPr/>
          </p:nvSpPr>
          <p:spPr bwMode="hidden">
            <a:xfrm>
              <a:off x="411" y="1232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62" name="Oval 160"/>
            <p:cNvSpPr>
              <a:spLocks noChangeArrowheads="1"/>
            </p:cNvSpPr>
            <p:nvPr/>
          </p:nvSpPr>
          <p:spPr bwMode="hidden">
            <a:xfrm>
              <a:off x="434" y="1100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63" name="Oval 161"/>
            <p:cNvSpPr>
              <a:spLocks noChangeArrowheads="1"/>
            </p:cNvSpPr>
            <p:nvPr/>
          </p:nvSpPr>
          <p:spPr bwMode="hidden">
            <a:xfrm>
              <a:off x="119" y="1312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64" name="Oval 162"/>
            <p:cNvSpPr>
              <a:spLocks noChangeArrowheads="1"/>
            </p:cNvSpPr>
            <p:nvPr/>
          </p:nvSpPr>
          <p:spPr bwMode="hidden">
            <a:xfrm>
              <a:off x="858" y="1001"/>
              <a:ext cx="101" cy="38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65" name="Oval 163"/>
            <p:cNvSpPr>
              <a:spLocks noChangeArrowheads="1"/>
            </p:cNvSpPr>
            <p:nvPr/>
          </p:nvSpPr>
          <p:spPr bwMode="hidden">
            <a:xfrm>
              <a:off x="1341" y="1013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66" name="Oval 164"/>
            <p:cNvSpPr>
              <a:spLocks noChangeArrowheads="1"/>
            </p:cNvSpPr>
            <p:nvPr/>
          </p:nvSpPr>
          <p:spPr bwMode="hidden">
            <a:xfrm>
              <a:off x="1739" y="1008"/>
              <a:ext cx="101" cy="38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67" name="Oval 165"/>
            <p:cNvSpPr>
              <a:spLocks noChangeArrowheads="1"/>
            </p:cNvSpPr>
            <p:nvPr/>
          </p:nvSpPr>
          <p:spPr bwMode="hidden">
            <a:xfrm>
              <a:off x="2116" y="1001"/>
              <a:ext cx="100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68" name="Oval 166"/>
            <p:cNvSpPr>
              <a:spLocks noChangeArrowheads="1"/>
            </p:cNvSpPr>
            <p:nvPr/>
          </p:nvSpPr>
          <p:spPr bwMode="hidden">
            <a:xfrm>
              <a:off x="2320" y="941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69" name="Oval 167"/>
            <p:cNvSpPr>
              <a:spLocks noChangeArrowheads="1"/>
            </p:cNvSpPr>
            <p:nvPr/>
          </p:nvSpPr>
          <p:spPr bwMode="hidden">
            <a:xfrm>
              <a:off x="2601" y="995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70" name="Oval 168"/>
            <p:cNvSpPr>
              <a:spLocks noChangeArrowheads="1"/>
            </p:cNvSpPr>
            <p:nvPr/>
          </p:nvSpPr>
          <p:spPr bwMode="hidden">
            <a:xfrm>
              <a:off x="1667" y="1420"/>
              <a:ext cx="106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71" name="Oval 169"/>
            <p:cNvSpPr>
              <a:spLocks noChangeArrowheads="1"/>
            </p:cNvSpPr>
            <p:nvPr/>
          </p:nvSpPr>
          <p:spPr bwMode="hidden">
            <a:xfrm>
              <a:off x="2557" y="1516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72" name="Oval 170"/>
            <p:cNvSpPr>
              <a:spLocks noChangeArrowheads="1"/>
            </p:cNvSpPr>
            <p:nvPr/>
          </p:nvSpPr>
          <p:spPr bwMode="hidden">
            <a:xfrm>
              <a:off x="3619" y="1287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73" name="Oval 171"/>
            <p:cNvSpPr>
              <a:spLocks noChangeArrowheads="1"/>
            </p:cNvSpPr>
            <p:nvPr/>
          </p:nvSpPr>
          <p:spPr bwMode="hidden">
            <a:xfrm>
              <a:off x="3791" y="1212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74" name="Oval 172"/>
            <p:cNvSpPr>
              <a:spLocks noChangeArrowheads="1"/>
            </p:cNvSpPr>
            <p:nvPr/>
          </p:nvSpPr>
          <p:spPr bwMode="hidden">
            <a:xfrm>
              <a:off x="2134" y="908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75" name="Oval 173"/>
            <p:cNvSpPr>
              <a:spLocks noChangeArrowheads="1"/>
            </p:cNvSpPr>
            <p:nvPr/>
          </p:nvSpPr>
          <p:spPr bwMode="hidden">
            <a:xfrm>
              <a:off x="1264" y="908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76" name="Oval 174"/>
            <p:cNvSpPr>
              <a:spLocks noChangeArrowheads="1"/>
            </p:cNvSpPr>
            <p:nvPr/>
          </p:nvSpPr>
          <p:spPr bwMode="hidden">
            <a:xfrm>
              <a:off x="1471" y="869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77" name="Oval 175"/>
            <p:cNvSpPr>
              <a:spLocks noChangeArrowheads="1"/>
            </p:cNvSpPr>
            <p:nvPr/>
          </p:nvSpPr>
          <p:spPr bwMode="hidden">
            <a:xfrm>
              <a:off x="1650" y="824"/>
              <a:ext cx="83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78" name="Oval 176"/>
            <p:cNvSpPr>
              <a:spLocks noChangeArrowheads="1"/>
            </p:cNvSpPr>
            <p:nvPr/>
          </p:nvSpPr>
          <p:spPr bwMode="hidden">
            <a:xfrm>
              <a:off x="1918" y="869"/>
              <a:ext cx="84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79" name="Oval 177"/>
            <p:cNvSpPr>
              <a:spLocks noChangeArrowheads="1"/>
            </p:cNvSpPr>
            <p:nvPr/>
          </p:nvSpPr>
          <p:spPr bwMode="hidden">
            <a:xfrm>
              <a:off x="1720" y="923"/>
              <a:ext cx="83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80" name="Oval 178"/>
            <p:cNvSpPr>
              <a:spLocks noChangeArrowheads="1"/>
            </p:cNvSpPr>
            <p:nvPr/>
          </p:nvSpPr>
          <p:spPr bwMode="hidden">
            <a:xfrm>
              <a:off x="1913" y="957"/>
              <a:ext cx="95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81" name="Oval 179"/>
            <p:cNvSpPr>
              <a:spLocks noChangeArrowheads="1"/>
            </p:cNvSpPr>
            <p:nvPr/>
          </p:nvSpPr>
          <p:spPr bwMode="hidden">
            <a:xfrm>
              <a:off x="1541" y="962"/>
              <a:ext cx="89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82" name="Oval 180"/>
            <p:cNvSpPr>
              <a:spLocks noChangeArrowheads="1"/>
            </p:cNvSpPr>
            <p:nvPr/>
          </p:nvSpPr>
          <p:spPr bwMode="hidden">
            <a:xfrm>
              <a:off x="1076" y="953"/>
              <a:ext cx="10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83" name="Oval 181"/>
            <p:cNvSpPr>
              <a:spLocks noChangeArrowheads="1"/>
            </p:cNvSpPr>
            <p:nvPr/>
          </p:nvSpPr>
          <p:spPr bwMode="hidden">
            <a:xfrm>
              <a:off x="1983" y="4027"/>
              <a:ext cx="195" cy="10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84" name="Oval 182"/>
            <p:cNvSpPr>
              <a:spLocks noChangeArrowheads="1"/>
            </p:cNvSpPr>
            <p:nvPr/>
          </p:nvSpPr>
          <p:spPr bwMode="hidden">
            <a:xfrm>
              <a:off x="2460" y="3671"/>
              <a:ext cx="196" cy="11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85" name="Oval 183"/>
            <p:cNvSpPr>
              <a:spLocks noChangeArrowheads="1"/>
            </p:cNvSpPr>
            <p:nvPr/>
          </p:nvSpPr>
          <p:spPr bwMode="hidden">
            <a:xfrm>
              <a:off x="3238" y="3121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86" name="Oval 184"/>
            <p:cNvSpPr>
              <a:spLocks noChangeArrowheads="1"/>
            </p:cNvSpPr>
            <p:nvPr/>
          </p:nvSpPr>
          <p:spPr bwMode="hidden">
            <a:xfrm>
              <a:off x="3550" y="2880"/>
              <a:ext cx="157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87" name="Oval 185"/>
            <p:cNvSpPr>
              <a:spLocks noChangeArrowheads="1"/>
            </p:cNvSpPr>
            <p:nvPr/>
          </p:nvSpPr>
          <p:spPr bwMode="hidden">
            <a:xfrm>
              <a:off x="2892" y="3377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88" name="Oval 186"/>
            <p:cNvSpPr>
              <a:spLocks noChangeArrowheads="1"/>
            </p:cNvSpPr>
            <p:nvPr/>
          </p:nvSpPr>
          <p:spPr bwMode="hidden">
            <a:xfrm>
              <a:off x="3869" y="2657"/>
              <a:ext cx="151" cy="84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89" name="Oval 187"/>
            <p:cNvSpPr>
              <a:spLocks noChangeArrowheads="1"/>
            </p:cNvSpPr>
            <p:nvPr/>
          </p:nvSpPr>
          <p:spPr bwMode="hidden">
            <a:xfrm>
              <a:off x="4090" y="2475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90" name="Oval 188"/>
            <p:cNvSpPr>
              <a:spLocks noChangeArrowheads="1"/>
            </p:cNvSpPr>
            <p:nvPr/>
          </p:nvSpPr>
          <p:spPr bwMode="hidden">
            <a:xfrm>
              <a:off x="4327" y="2314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91" name="Oval 189"/>
            <p:cNvSpPr>
              <a:spLocks noChangeArrowheads="1"/>
            </p:cNvSpPr>
            <p:nvPr/>
          </p:nvSpPr>
          <p:spPr bwMode="hidden">
            <a:xfrm>
              <a:off x="4712" y="202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92" name="Oval 190"/>
            <p:cNvSpPr>
              <a:spLocks noChangeArrowheads="1"/>
            </p:cNvSpPr>
            <p:nvPr/>
          </p:nvSpPr>
          <p:spPr bwMode="hidden">
            <a:xfrm>
              <a:off x="4533" y="2162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93" name="Oval 191"/>
            <p:cNvSpPr>
              <a:spLocks noChangeArrowheads="1"/>
            </p:cNvSpPr>
            <p:nvPr/>
          </p:nvSpPr>
          <p:spPr bwMode="hidden">
            <a:xfrm>
              <a:off x="4863" y="1920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94" name="Oval 192"/>
            <p:cNvSpPr>
              <a:spLocks noChangeArrowheads="1"/>
            </p:cNvSpPr>
            <p:nvPr/>
          </p:nvSpPr>
          <p:spPr bwMode="hidden">
            <a:xfrm>
              <a:off x="5009" y="180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95" name="Oval 193"/>
            <p:cNvSpPr>
              <a:spLocks noChangeArrowheads="1"/>
            </p:cNvSpPr>
            <p:nvPr/>
          </p:nvSpPr>
          <p:spPr bwMode="hidden">
            <a:xfrm>
              <a:off x="5161" y="170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96" name="Oval 194"/>
            <p:cNvSpPr>
              <a:spLocks noChangeArrowheads="1"/>
            </p:cNvSpPr>
            <p:nvPr/>
          </p:nvSpPr>
          <p:spPr bwMode="hidden">
            <a:xfrm>
              <a:off x="5277" y="1614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97" name="Oval 195"/>
            <p:cNvSpPr>
              <a:spLocks noChangeArrowheads="1"/>
            </p:cNvSpPr>
            <p:nvPr/>
          </p:nvSpPr>
          <p:spPr bwMode="hidden">
            <a:xfrm>
              <a:off x="5398" y="1521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98" name="Oval 196"/>
            <p:cNvSpPr>
              <a:spLocks noChangeArrowheads="1"/>
            </p:cNvSpPr>
            <p:nvPr/>
          </p:nvSpPr>
          <p:spPr bwMode="hidden">
            <a:xfrm>
              <a:off x="3255" y="4071"/>
              <a:ext cx="196" cy="10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99" name="Oval 197"/>
            <p:cNvSpPr>
              <a:spLocks noChangeArrowheads="1"/>
            </p:cNvSpPr>
            <p:nvPr/>
          </p:nvSpPr>
          <p:spPr bwMode="hidden">
            <a:xfrm>
              <a:off x="3651" y="3693"/>
              <a:ext cx="196" cy="11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00" name="Oval 198"/>
            <p:cNvSpPr>
              <a:spLocks noChangeArrowheads="1"/>
            </p:cNvSpPr>
            <p:nvPr/>
          </p:nvSpPr>
          <p:spPr bwMode="hidden">
            <a:xfrm>
              <a:off x="4773" y="3705"/>
              <a:ext cx="201" cy="10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01" name="Oval 199"/>
            <p:cNvSpPr>
              <a:spLocks noChangeArrowheads="1"/>
            </p:cNvSpPr>
            <p:nvPr/>
          </p:nvSpPr>
          <p:spPr bwMode="hidden">
            <a:xfrm>
              <a:off x="4491" y="4049"/>
              <a:ext cx="196" cy="10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02" name="Oval 200"/>
            <p:cNvSpPr>
              <a:spLocks noChangeArrowheads="1"/>
            </p:cNvSpPr>
            <p:nvPr/>
          </p:nvSpPr>
          <p:spPr bwMode="hidden">
            <a:xfrm>
              <a:off x="3989" y="3396"/>
              <a:ext cx="168" cy="9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03" name="Oval 201"/>
            <p:cNvSpPr>
              <a:spLocks noChangeArrowheads="1"/>
            </p:cNvSpPr>
            <p:nvPr/>
          </p:nvSpPr>
          <p:spPr bwMode="hidden">
            <a:xfrm>
              <a:off x="4263" y="3141"/>
              <a:ext cx="167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04" name="Oval 202"/>
            <p:cNvSpPr>
              <a:spLocks noChangeArrowheads="1"/>
            </p:cNvSpPr>
            <p:nvPr/>
          </p:nvSpPr>
          <p:spPr bwMode="hidden">
            <a:xfrm>
              <a:off x="5044" y="3418"/>
              <a:ext cx="167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05" name="Oval 203"/>
            <p:cNvSpPr>
              <a:spLocks noChangeArrowheads="1"/>
            </p:cNvSpPr>
            <p:nvPr/>
          </p:nvSpPr>
          <p:spPr bwMode="hidden">
            <a:xfrm>
              <a:off x="4553" y="2873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06" name="Oval 204"/>
            <p:cNvSpPr>
              <a:spLocks noChangeArrowheads="1"/>
            </p:cNvSpPr>
            <p:nvPr/>
          </p:nvSpPr>
          <p:spPr bwMode="hidden">
            <a:xfrm>
              <a:off x="5293" y="3116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07" name="Oval 205"/>
            <p:cNvSpPr>
              <a:spLocks noChangeArrowheads="1"/>
            </p:cNvSpPr>
            <p:nvPr/>
          </p:nvSpPr>
          <p:spPr bwMode="hidden">
            <a:xfrm>
              <a:off x="5497" y="2879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08" name="Oval 206"/>
            <p:cNvSpPr>
              <a:spLocks noChangeArrowheads="1"/>
            </p:cNvSpPr>
            <p:nvPr/>
          </p:nvSpPr>
          <p:spPr bwMode="hidden">
            <a:xfrm>
              <a:off x="4772" y="2673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09" name="Oval 207"/>
            <p:cNvSpPr>
              <a:spLocks noChangeArrowheads="1"/>
            </p:cNvSpPr>
            <p:nvPr/>
          </p:nvSpPr>
          <p:spPr bwMode="hidden">
            <a:xfrm>
              <a:off x="4966" y="2488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10" name="Oval 208"/>
            <p:cNvSpPr>
              <a:spLocks noChangeArrowheads="1"/>
            </p:cNvSpPr>
            <p:nvPr/>
          </p:nvSpPr>
          <p:spPr bwMode="hidden">
            <a:xfrm>
              <a:off x="5444" y="205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11" name="Oval 209"/>
            <p:cNvSpPr>
              <a:spLocks noChangeArrowheads="1"/>
            </p:cNvSpPr>
            <p:nvPr/>
          </p:nvSpPr>
          <p:spPr bwMode="hidden">
            <a:xfrm>
              <a:off x="5161" y="2314"/>
              <a:ext cx="140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12" name="Oval 210"/>
            <p:cNvSpPr>
              <a:spLocks noChangeArrowheads="1"/>
            </p:cNvSpPr>
            <p:nvPr/>
          </p:nvSpPr>
          <p:spPr bwMode="hidden">
            <a:xfrm>
              <a:off x="5318" y="2176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13" name="Oval 211"/>
            <p:cNvSpPr>
              <a:spLocks noChangeArrowheads="1"/>
            </p:cNvSpPr>
            <p:nvPr/>
          </p:nvSpPr>
          <p:spPr bwMode="hidden">
            <a:xfrm>
              <a:off x="5581" y="1933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14" name="Oval 212"/>
            <p:cNvSpPr>
              <a:spLocks noChangeArrowheads="1"/>
            </p:cNvSpPr>
            <p:nvPr/>
          </p:nvSpPr>
          <p:spPr bwMode="hidden">
            <a:xfrm>
              <a:off x="5689" y="181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15" name="Oval 213"/>
            <p:cNvSpPr>
              <a:spLocks noChangeArrowheads="1"/>
            </p:cNvSpPr>
            <p:nvPr/>
          </p:nvSpPr>
          <p:spPr bwMode="hidden">
            <a:xfrm>
              <a:off x="5663" y="2680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16" name="Oval 214"/>
            <p:cNvSpPr>
              <a:spLocks noChangeArrowheads="1"/>
            </p:cNvSpPr>
            <p:nvPr/>
          </p:nvSpPr>
          <p:spPr bwMode="hidden">
            <a:xfrm>
              <a:off x="-65" y="2865"/>
              <a:ext cx="150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17" name="Oval 215"/>
            <p:cNvSpPr>
              <a:spLocks noChangeArrowheads="1"/>
            </p:cNvSpPr>
            <p:nvPr/>
          </p:nvSpPr>
          <p:spPr bwMode="hidden">
            <a:xfrm>
              <a:off x="2" y="2477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18" name="Oval 216"/>
            <p:cNvSpPr>
              <a:spLocks noChangeArrowheads="1"/>
            </p:cNvSpPr>
            <p:nvPr/>
          </p:nvSpPr>
          <p:spPr bwMode="hidden">
            <a:xfrm>
              <a:off x="-9" y="1436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19" name="Oval 217"/>
            <p:cNvSpPr>
              <a:spLocks noChangeArrowheads="1"/>
            </p:cNvSpPr>
            <p:nvPr/>
          </p:nvSpPr>
          <p:spPr bwMode="hidden">
            <a:xfrm>
              <a:off x="5624" y="4010"/>
              <a:ext cx="201" cy="10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</p:grpSp>
      <p:sp>
        <p:nvSpPr>
          <p:cNvPr id="24794" name="Rectangle 218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44675"/>
            <a:ext cx="7772400" cy="1736725"/>
          </a:xfrm>
        </p:spPr>
        <p:txBody>
          <a:bodyPr anchor="b" anchorCtr="1"/>
          <a:lstStyle>
            <a:lvl1pPr>
              <a:defRPr sz="5400"/>
            </a:lvl1pPr>
          </a:lstStyle>
          <a:p>
            <a:pPr lvl="0"/>
            <a:r>
              <a:rPr lang="cs-CZ" noProof="0" smtClean="0"/>
              <a:t>Klepnutím lze upravit styl předlohy nadpisů.</a:t>
            </a:r>
          </a:p>
        </p:txBody>
      </p:sp>
      <p:sp>
        <p:nvSpPr>
          <p:cNvPr id="24795" name="Rectangle 219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cs-CZ" noProof="0" smtClean="0"/>
              <a:t>Klepnutím lze upravit styl předlohy podnadpisů.</a:t>
            </a:r>
          </a:p>
        </p:txBody>
      </p:sp>
      <p:sp>
        <p:nvSpPr>
          <p:cNvPr id="220" name="Rectangle 220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21" name="Rectangle 221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22" name="Rectangle 222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F1320AC-C0E4-4E6E-92E4-4F524B0DA99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32654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1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FDDB5D-2A6D-446D-9B24-C1EFD7FCEC6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Rectangle 219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220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35536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21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758EFD-EF86-4450-90E5-C6EC9730AAC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Rectangle 219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220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97287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3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3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21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F08DA9-2F28-486C-9912-C67E0A8D435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219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220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47136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21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F7A1DA-1466-45C4-AB55-355DFE689AB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Rectangle 219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220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49319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21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E660BC-C3D8-4908-AD31-7558DB689E7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4" name="Rectangle 219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220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41043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1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8A2B48-DEF9-4526-9B63-56C20183A0F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3" name="Rectangle 219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220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05464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21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23126F-C150-4AEE-AAED-63F3BAD2B2B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219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220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15678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21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61688F-182A-449F-9B82-6E99D15AB04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219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220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04781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1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67BC7E-235B-40C7-858B-8786CA9687E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Rectangle 219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220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63449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9462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946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1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B26661-5EBB-44CA-914B-5BDA7C8C3AE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Rectangle 219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220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3023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shade val="46275"/>
                <a:invGamma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-496888" y="1308100"/>
            <a:ext cx="10429876" cy="5908675"/>
            <a:chOff x="-313" y="824"/>
            <a:chExt cx="6570" cy="3722"/>
          </a:xfrm>
        </p:grpSpPr>
        <p:sp>
          <p:nvSpPr>
            <p:cNvPr id="23555" name="Rectangle 3"/>
            <p:cNvSpPr>
              <a:spLocks noChangeArrowheads="1"/>
            </p:cNvSpPr>
            <p:nvPr userDrawn="1"/>
          </p:nvSpPr>
          <p:spPr bwMode="hidden">
            <a:xfrm rot="20798144" flipV="1">
              <a:off x="-14" y="1033"/>
              <a:ext cx="1744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>
                <a:defRPr/>
              </a:pPr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3556" name="Rectangle 4"/>
            <p:cNvSpPr>
              <a:spLocks noChangeArrowheads="1"/>
            </p:cNvSpPr>
            <p:nvPr userDrawn="1"/>
          </p:nvSpPr>
          <p:spPr bwMode="hidden">
            <a:xfrm rot="20774366" flipV="1">
              <a:off x="-24" y="1127"/>
              <a:ext cx="2033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>
                <a:defRPr/>
              </a:pPr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3557" name="Rectangle 5"/>
            <p:cNvSpPr>
              <a:spLocks noChangeArrowheads="1"/>
            </p:cNvSpPr>
            <p:nvPr userDrawn="1"/>
          </p:nvSpPr>
          <p:spPr bwMode="hidden">
            <a:xfrm rot="20757421" flipV="1">
              <a:off x="-27" y="1198"/>
              <a:ext cx="2246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>
                <a:defRPr/>
              </a:pPr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3558" name="Rectangle 6"/>
            <p:cNvSpPr>
              <a:spLocks noChangeArrowheads="1"/>
            </p:cNvSpPr>
            <p:nvPr userDrawn="1"/>
          </p:nvSpPr>
          <p:spPr bwMode="hidden">
            <a:xfrm rot="20684206" flipV="1">
              <a:off x="-43" y="1283"/>
              <a:ext cx="2476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>
                <a:defRPr/>
              </a:pPr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3559" name="Rectangle 7"/>
            <p:cNvSpPr>
              <a:spLocks noChangeArrowheads="1"/>
            </p:cNvSpPr>
            <p:nvPr userDrawn="1"/>
          </p:nvSpPr>
          <p:spPr bwMode="hidden">
            <a:xfrm rot="20631226" flipV="1">
              <a:off x="-51" y="1397"/>
              <a:ext cx="2770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>
                <a:defRPr/>
              </a:pPr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3560" name="Rectangle 8"/>
            <p:cNvSpPr>
              <a:spLocks noChangeArrowheads="1"/>
            </p:cNvSpPr>
            <p:nvPr userDrawn="1"/>
          </p:nvSpPr>
          <p:spPr bwMode="hidden">
            <a:xfrm rot="20554235" flipV="1">
              <a:off x="-65" y="1523"/>
              <a:ext cx="3058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>
                <a:defRPr/>
              </a:pPr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3561" name="Rectangle 9"/>
            <p:cNvSpPr>
              <a:spLocks noChangeArrowheads="1"/>
            </p:cNvSpPr>
            <p:nvPr userDrawn="1"/>
          </p:nvSpPr>
          <p:spPr bwMode="hidden">
            <a:xfrm rot="20466593" flipV="1">
              <a:off x="-93" y="1694"/>
              <a:ext cx="3403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>
                <a:defRPr/>
              </a:pPr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3562" name="Rectangle 10"/>
            <p:cNvSpPr>
              <a:spLocks noChangeArrowheads="1"/>
            </p:cNvSpPr>
            <p:nvPr userDrawn="1"/>
          </p:nvSpPr>
          <p:spPr bwMode="hidden">
            <a:xfrm rot="20343219" flipV="1">
              <a:off x="-99" y="1863"/>
              <a:ext cx="374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>
                <a:defRPr/>
              </a:pPr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3563" name="Rectangle 11"/>
            <p:cNvSpPr>
              <a:spLocks noChangeArrowheads="1"/>
            </p:cNvSpPr>
            <p:nvPr userDrawn="1"/>
          </p:nvSpPr>
          <p:spPr bwMode="hidden">
            <a:xfrm rot="20211065" flipV="1">
              <a:off x="-165" y="2053"/>
              <a:ext cx="420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>
                <a:defRPr/>
              </a:pPr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3564" name="Rectangle 12"/>
            <p:cNvSpPr>
              <a:spLocks noChangeArrowheads="1"/>
            </p:cNvSpPr>
            <p:nvPr userDrawn="1"/>
          </p:nvSpPr>
          <p:spPr bwMode="hidden">
            <a:xfrm rot="20102912" flipV="1">
              <a:off x="-214" y="2289"/>
              <a:ext cx="461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>
                <a:defRPr/>
              </a:pPr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3565" name="Rectangle 13"/>
            <p:cNvSpPr>
              <a:spLocks noChangeArrowheads="1"/>
            </p:cNvSpPr>
            <p:nvPr userDrawn="1"/>
          </p:nvSpPr>
          <p:spPr bwMode="hidden">
            <a:xfrm rot="19923405" flipV="1">
              <a:off x="-313" y="2617"/>
              <a:ext cx="520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>
                <a:defRPr/>
              </a:pPr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3566" name="Rectangle 14"/>
            <p:cNvSpPr>
              <a:spLocks noChangeArrowheads="1"/>
            </p:cNvSpPr>
            <p:nvPr userDrawn="1"/>
          </p:nvSpPr>
          <p:spPr bwMode="hidden">
            <a:xfrm rot="19686284" flipV="1">
              <a:off x="9" y="2881"/>
              <a:ext cx="5401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>
                <a:defRPr/>
              </a:pPr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3567" name="Rectangle 15"/>
            <p:cNvSpPr>
              <a:spLocks noChangeArrowheads="1"/>
            </p:cNvSpPr>
            <p:nvPr userDrawn="1"/>
          </p:nvSpPr>
          <p:spPr bwMode="hidden">
            <a:xfrm rot="19383534" flipV="1">
              <a:off x="1319" y="2928"/>
              <a:ext cx="461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019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>
                <a:defRPr/>
              </a:pPr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3568" name="Rectangle 16"/>
            <p:cNvSpPr>
              <a:spLocks noChangeArrowheads="1"/>
            </p:cNvSpPr>
            <p:nvPr userDrawn="1"/>
          </p:nvSpPr>
          <p:spPr bwMode="hidden">
            <a:xfrm rot="18994182" flipV="1">
              <a:off x="2681" y="3071"/>
              <a:ext cx="357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13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>
                <a:defRPr/>
              </a:pPr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3569" name="Rectangle 17"/>
            <p:cNvSpPr>
              <a:spLocks noChangeArrowheads="1"/>
            </p:cNvSpPr>
            <p:nvPr userDrawn="1"/>
          </p:nvSpPr>
          <p:spPr bwMode="hidden">
            <a:xfrm rot="18603245" flipV="1">
              <a:off x="4053" y="3503"/>
              <a:ext cx="207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 vert="eaVert"/>
            <a:lstStyle/>
            <a:p>
              <a:pPr algn="ctr">
                <a:defRPr/>
              </a:pPr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3570" name="Rectangle 18"/>
            <p:cNvSpPr>
              <a:spLocks noChangeArrowheads="1"/>
            </p:cNvSpPr>
            <p:nvPr userDrawn="1"/>
          </p:nvSpPr>
          <p:spPr bwMode="hidden">
            <a:xfrm rot="39991575" flipH="1" flipV="1">
              <a:off x="5368" y="4167"/>
              <a:ext cx="501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 vert="eaVert"/>
            <a:lstStyle/>
            <a:p>
              <a:pPr algn="ctr">
                <a:defRPr/>
              </a:pPr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3571" name="Rectangle 19"/>
            <p:cNvSpPr>
              <a:spLocks noChangeArrowheads="1"/>
            </p:cNvSpPr>
            <p:nvPr userDrawn="1"/>
          </p:nvSpPr>
          <p:spPr bwMode="hidden">
            <a:xfrm rot="-20541361">
              <a:off x="-146" y="2360"/>
              <a:ext cx="604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>
                <a:defRPr/>
              </a:pPr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3572" name="Rectangle 20"/>
            <p:cNvSpPr>
              <a:spLocks noChangeArrowheads="1"/>
            </p:cNvSpPr>
            <p:nvPr userDrawn="1"/>
          </p:nvSpPr>
          <p:spPr bwMode="hidden">
            <a:xfrm rot="-20036206">
              <a:off x="-198" y="3396"/>
              <a:ext cx="414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3529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accent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>
                <a:defRPr/>
              </a:pPr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3573" name="Rectangle 21"/>
            <p:cNvSpPr>
              <a:spLocks noChangeArrowheads="1"/>
            </p:cNvSpPr>
            <p:nvPr userDrawn="1"/>
          </p:nvSpPr>
          <p:spPr bwMode="hidden">
            <a:xfrm rot="1732981">
              <a:off x="-165" y="3624"/>
              <a:ext cx="28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3529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accent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>
                <a:defRPr/>
              </a:pPr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3574" name="Rectangle 22"/>
            <p:cNvSpPr>
              <a:spLocks noChangeArrowheads="1"/>
            </p:cNvSpPr>
            <p:nvPr userDrawn="1"/>
          </p:nvSpPr>
          <p:spPr bwMode="hidden">
            <a:xfrm rot="1969083">
              <a:off x="-110" y="3922"/>
              <a:ext cx="140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>
                <a:defRPr/>
              </a:pPr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3575" name="Rectangle 23"/>
            <p:cNvSpPr>
              <a:spLocks noChangeArrowheads="1"/>
            </p:cNvSpPr>
            <p:nvPr userDrawn="1"/>
          </p:nvSpPr>
          <p:spPr bwMode="hidden">
            <a:xfrm rot="-20213826">
              <a:off x="-216" y="3221"/>
              <a:ext cx="5477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862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>
                <a:defRPr/>
              </a:pPr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3576" name="Rectangle 24"/>
            <p:cNvSpPr>
              <a:spLocks noChangeArrowheads="1"/>
            </p:cNvSpPr>
            <p:nvPr userDrawn="1"/>
          </p:nvSpPr>
          <p:spPr bwMode="hidden">
            <a:xfrm rot="22583969">
              <a:off x="-115" y="2129"/>
              <a:ext cx="601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7647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>
                <a:defRPr/>
              </a:pPr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3577" name="Rectangle 25"/>
            <p:cNvSpPr>
              <a:spLocks noChangeArrowheads="1"/>
            </p:cNvSpPr>
            <p:nvPr userDrawn="1"/>
          </p:nvSpPr>
          <p:spPr bwMode="hidden">
            <a:xfrm rot="930109" flipV="1">
              <a:off x="80" y="1946"/>
              <a:ext cx="575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>
                <a:defRPr/>
              </a:pPr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3578" name="Rectangle 26"/>
            <p:cNvSpPr>
              <a:spLocks noChangeArrowheads="1"/>
            </p:cNvSpPr>
            <p:nvPr userDrawn="1"/>
          </p:nvSpPr>
          <p:spPr bwMode="hidden">
            <a:xfrm rot="-20731987">
              <a:off x="374" y="1802"/>
              <a:ext cx="5475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>
                <a:defRPr/>
              </a:pPr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3579" name="Rectangle 27"/>
            <p:cNvSpPr>
              <a:spLocks noChangeArrowheads="1"/>
            </p:cNvSpPr>
            <p:nvPr userDrawn="1"/>
          </p:nvSpPr>
          <p:spPr bwMode="hidden">
            <a:xfrm rot="-64024402">
              <a:off x="848" y="1582"/>
              <a:ext cx="497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>
                <a:defRPr/>
              </a:pPr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3580" name="Rectangle 28"/>
            <p:cNvSpPr>
              <a:spLocks noChangeArrowheads="1"/>
            </p:cNvSpPr>
            <p:nvPr userDrawn="1"/>
          </p:nvSpPr>
          <p:spPr bwMode="hidden">
            <a:xfrm rot="-42464612">
              <a:off x="1053" y="1476"/>
              <a:ext cx="475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>
                <a:defRPr/>
              </a:pPr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3581" name="Rectangle 29"/>
            <p:cNvSpPr>
              <a:spLocks noChangeArrowheads="1"/>
            </p:cNvSpPr>
            <p:nvPr userDrawn="1"/>
          </p:nvSpPr>
          <p:spPr bwMode="hidden">
            <a:xfrm rot="-20907336">
              <a:off x="1244" y="1377"/>
              <a:ext cx="4557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>
                <a:defRPr/>
              </a:pPr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3582" name="Rectangle 30"/>
            <p:cNvSpPr>
              <a:spLocks noChangeArrowheads="1"/>
            </p:cNvSpPr>
            <p:nvPr userDrawn="1"/>
          </p:nvSpPr>
          <p:spPr bwMode="hidden">
            <a:xfrm rot="655690" flipV="1">
              <a:off x="1487" y="1305"/>
              <a:ext cx="431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>
                <a:defRPr/>
              </a:pPr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3583" name="Rectangle 31"/>
            <p:cNvSpPr>
              <a:spLocks noChangeArrowheads="1"/>
            </p:cNvSpPr>
            <p:nvPr userDrawn="1"/>
          </p:nvSpPr>
          <p:spPr bwMode="hidden">
            <a:xfrm rot="636921" flipV="1">
              <a:off x="1650" y="1218"/>
              <a:ext cx="415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>
                <a:defRPr/>
              </a:pPr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3584" name="Rectangle 32"/>
            <p:cNvSpPr>
              <a:spLocks noChangeArrowheads="1"/>
            </p:cNvSpPr>
            <p:nvPr userDrawn="1"/>
          </p:nvSpPr>
          <p:spPr bwMode="hidden">
            <a:xfrm rot="803987" flipV="1">
              <a:off x="611" y="1684"/>
              <a:ext cx="52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>
                <a:defRPr/>
              </a:pPr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3585" name="Rectangle 33"/>
            <p:cNvSpPr>
              <a:spLocks noChangeArrowheads="1"/>
            </p:cNvSpPr>
            <p:nvPr userDrawn="1"/>
          </p:nvSpPr>
          <p:spPr bwMode="hidden">
            <a:xfrm rot="1273217" flipV="1">
              <a:off x="-204" y="2976"/>
              <a:ext cx="615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>
                <a:defRPr/>
              </a:pPr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3586" name="Rectangle 34"/>
            <p:cNvSpPr>
              <a:spLocks noChangeArrowheads="1"/>
            </p:cNvSpPr>
            <p:nvPr userDrawn="1"/>
          </p:nvSpPr>
          <p:spPr bwMode="hidden">
            <a:xfrm rot="1169729" flipV="1">
              <a:off x="-174" y="2663"/>
              <a:ext cx="61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137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>
                <a:defRPr/>
              </a:pPr>
              <a:endParaRPr lang="cs-CZ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3587" name="Oval 35"/>
            <p:cNvSpPr>
              <a:spLocks noChangeArrowheads="1"/>
            </p:cNvSpPr>
            <p:nvPr/>
          </p:nvSpPr>
          <p:spPr bwMode="hidden">
            <a:xfrm>
              <a:off x="740" y="3359"/>
              <a:ext cx="168" cy="9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588" name="Oval 36"/>
            <p:cNvSpPr>
              <a:spLocks noChangeArrowheads="1"/>
            </p:cNvSpPr>
            <p:nvPr/>
          </p:nvSpPr>
          <p:spPr bwMode="hidden">
            <a:xfrm>
              <a:off x="236" y="3074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589" name="Oval 37"/>
            <p:cNvSpPr>
              <a:spLocks noChangeArrowheads="1"/>
            </p:cNvSpPr>
            <p:nvPr/>
          </p:nvSpPr>
          <p:spPr bwMode="hidden">
            <a:xfrm>
              <a:off x="159" y="3652"/>
              <a:ext cx="196" cy="10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590" name="Oval 38"/>
            <p:cNvSpPr>
              <a:spLocks noChangeArrowheads="1"/>
            </p:cNvSpPr>
            <p:nvPr/>
          </p:nvSpPr>
          <p:spPr bwMode="hidden">
            <a:xfrm>
              <a:off x="2077" y="2661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591" name="Oval 39"/>
            <p:cNvSpPr>
              <a:spLocks noChangeArrowheads="1"/>
            </p:cNvSpPr>
            <p:nvPr/>
          </p:nvSpPr>
          <p:spPr bwMode="hidden">
            <a:xfrm>
              <a:off x="1223" y="3076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592" name="Oval 40"/>
            <p:cNvSpPr>
              <a:spLocks noChangeArrowheads="1"/>
            </p:cNvSpPr>
            <p:nvPr/>
          </p:nvSpPr>
          <p:spPr bwMode="hidden">
            <a:xfrm>
              <a:off x="1686" y="2857"/>
              <a:ext cx="156" cy="9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593" name="Oval 41"/>
            <p:cNvSpPr>
              <a:spLocks noChangeArrowheads="1"/>
            </p:cNvSpPr>
            <p:nvPr/>
          </p:nvSpPr>
          <p:spPr bwMode="hidden">
            <a:xfrm>
              <a:off x="750" y="2839"/>
              <a:ext cx="151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594" name="Oval 42"/>
            <p:cNvSpPr>
              <a:spLocks noChangeArrowheads="1"/>
            </p:cNvSpPr>
            <p:nvPr/>
          </p:nvSpPr>
          <p:spPr bwMode="hidden">
            <a:xfrm>
              <a:off x="367" y="2656"/>
              <a:ext cx="150" cy="8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595" name="Oval 43"/>
            <p:cNvSpPr>
              <a:spLocks noChangeArrowheads="1"/>
            </p:cNvSpPr>
            <p:nvPr/>
          </p:nvSpPr>
          <p:spPr bwMode="hidden">
            <a:xfrm>
              <a:off x="1172" y="2642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596" name="Oval 44"/>
            <p:cNvSpPr>
              <a:spLocks noChangeArrowheads="1"/>
            </p:cNvSpPr>
            <p:nvPr/>
          </p:nvSpPr>
          <p:spPr bwMode="hidden">
            <a:xfrm>
              <a:off x="2401" y="2485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597" name="Oval 45"/>
            <p:cNvSpPr>
              <a:spLocks noChangeArrowheads="1"/>
            </p:cNvSpPr>
            <p:nvPr/>
          </p:nvSpPr>
          <p:spPr bwMode="hidden">
            <a:xfrm>
              <a:off x="1910" y="2314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598" name="Oval 46"/>
            <p:cNvSpPr>
              <a:spLocks noChangeArrowheads="1"/>
            </p:cNvSpPr>
            <p:nvPr/>
          </p:nvSpPr>
          <p:spPr bwMode="hidden">
            <a:xfrm>
              <a:off x="2254" y="2154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599" name="Oval 47"/>
            <p:cNvSpPr>
              <a:spLocks noChangeArrowheads="1"/>
            </p:cNvSpPr>
            <p:nvPr/>
          </p:nvSpPr>
          <p:spPr bwMode="hidden">
            <a:xfrm>
              <a:off x="2742" y="2305"/>
              <a:ext cx="140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00" name="Oval 48"/>
            <p:cNvSpPr>
              <a:spLocks noChangeArrowheads="1"/>
            </p:cNvSpPr>
            <p:nvPr/>
          </p:nvSpPr>
          <p:spPr bwMode="hidden">
            <a:xfrm>
              <a:off x="2812" y="1898"/>
              <a:ext cx="12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01" name="Oval 49"/>
            <p:cNvSpPr>
              <a:spLocks noChangeArrowheads="1"/>
            </p:cNvSpPr>
            <p:nvPr/>
          </p:nvSpPr>
          <p:spPr bwMode="hidden">
            <a:xfrm>
              <a:off x="3721" y="1792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02" name="Oval 50"/>
            <p:cNvSpPr>
              <a:spLocks noChangeArrowheads="1"/>
            </p:cNvSpPr>
            <p:nvPr/>
          </p:nvSpPr>
          <p:spPr bwMode="hidden">
            <a:xfrm>
              <a:off x="3528" y="1896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03" name="Oval 51"/>
            <p:cNvSpPr>
              <a:spLocks noChangeArrowheads="1"/>
            </p:cNvSpPr>
            <p:nvPr/>
          </p:nvSpPr>
          <p:spPr bwMode="hidden">
            <a:xfrm>
              <a:off x="3064" y="1778"/>
              <a:ext cx="128" cy="6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04" name="Oval 52"/>
            <p:cNvSpPr>
              <a:spLocks noChangeArrowheads="1"/>
            </p:cNvSpPr>
            <p:nvPr/>
          </p:nvSpPr>
          <p:spPr bwMode="hidden">
            <a:xfrm>
              <a:off x="3277" y="2024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05" name="Oval 53"/>
            <p:cNvSpPr>
              <a:spLocks noChangeArrowheads="1"/>
            </p:cNvSpPr>
            <p:nvPr/>
          </p:nvSpPr>
          <p:spPr bwMode="hidden">
            <a:xfrm>
              <a:off x="3027" y="2160"/>
              <a:ext cx="133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06" name="Oval 54"/>
            <p:cNvSpPr>
              <a:spLocks noChangeArrowheads="1"/>
            </p:cNvSpPr>
            <p:nvPr/>
          </p:nvSpPr>
          <p:spPr bwMode="hidden">
            <a:xfrm>
              <a:off x="1569" y="2453"/>
              <a:ext cx="150" cy="9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07" name="Oval 55"/>
            <p:cNvSpPr>
              <a:spLocks noChangeArrowheads="1"/>
            </p:cNvSpPr>
            <p:nvPr/>
          </p:nvSpPr>
          <p:spPr bwMode="hidden">
            <a:xfrm>
              <a:off x="1863" y="2028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08" name="Oval 56"/>
            <p:cNvSpPr>
              <a:spLocks noChangeArrowheads="1"/>
            </p:cNvSpPr>
            <p:nvPr/>
          </p:nvSpPr>
          <p:spPr bwMode="hidden">
            <a:xfrm>
              <a:off x="1513" y="2175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09" name="Oval 57"/>
            <p:cNvSpPr>
              <a:spLocks noChangeArrowheads="1"/>
            </p:cNvSpPr>
            <p:nvPr/>
          </p:nvSpPr>
          <p:spPr bwMode="hidden">
            <a:xfrm>
              <a:off x="1191" y="2311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10" name="Oval 58"/>
            <p:cNvSpPr>
              <a:spLocks noChangeArrowheads="1"/>
            </p:cNvSpPr>
            <p:nvPr/>
          </p:nvSpPr>
          <p:spPr bwMode="hidden">
            <a:xfrm>
              <a:off x="1154" y="2047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11" name="Oval 59"/>
            <p:cNvSpPr>
              <a:spLocks noChangeArrowheads="1"/>
            </p:cNvSpPr>
            <p:nvPr/>
          </p:nvSpPr>
          <p:spPr bwMode="hidden">
            <a:xfrm>
              <a:off x="1142" y="1803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12" name="Oval 60"/>
            <p:cNvSpPr>
              <a:spLocks noChangeArrowheads="1"/>
            </p:cNvSpPr>
            <p:nvPr/>
          </p:nvSpPr>
          <p:spPr bwMode="hidden">
            <a:xfrm>
              <a:off x="1500" y="1912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13" name="Oval 61"/>
            <p:cNvSpPr>
              <a:spLocks noChangeArrowheads="1"/>
            </p:cNvSpPr>
            <p:nvPr/>
          </p:nvSpPr>
          <p:spPr bwMode="hidden">
            <a:xfrm>
              <a:off x="1804" y="180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14" name="Oval 62"/>
            <p:cNvSpPr>
              <a:spLocks noChangeArrowheads="1"/>
            </p:cNvSpPr>
            <p:nvPr/>
          </p:nvSpPr>
          <p:spPr bwMode="hidden">
            <a:xfrm>
              <a:off x="2159" y="1905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15" name="Oval 63"/>
            <p:cNvSpPr>
              <a:spLocks noChangeArrowheads="1"/>
            </p:cNvSpPr>
            <p:nvPr/>
          </p:nvSpPr>
          <p:spPr bwMode="hidden">
            <a:xfrm>
              <a:off x="2432" y="178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16" name="Oval 64"/>
            <p:cNvSpPr>
              <a:spLocks noChangeArrowheads="1"/>
            </p:cNvSpPr>
            <p:nvPr/>
          </p:nvSpPr>
          <p:spPr bwMode="hidden">
            <a:xfrm>
              <a:off x="470" y="203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17" name="Oval 65"/>
            <p:cNvSpPr>
              <a:spLocks noChangeArrowheads="1"/>
            </p:cNvSpPr>
            <p:nvPr/>
          </p:nvSpPr>
          <p:spPr bwMode="hidden">
            <a:xfrm>
              <a:off x="68" y="2166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18" name="Oval 66"/>
            <p:cNvSpPr>
              <a:spLocks noChangeArrowheads="1"/>
            </p:cNvSpPr>
            <p:nvPr/>
          </p:nvSpPr>
          <p:spPr bwMode="hidden">
            <a:xfrm>
              <a:off x="798" y="1916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19" name="Oval 67"/>
            <p:cNvSpPr>
              <a:spLocks noChangeArrowheads="1"/>
            </p:cNvSpPr>
            <p:nvPr/>
          </p:nvSpPr>
          <p:spPr bwMode="hidden">
            <a:xfrm>
              <a:off x="455" y="179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20" name="Oval 68"/>
            <p:cNvSpPr>
              <a:spLocks noChangeArrowheads="1"/>
            </p:cNvSpPr>
            <p:nvPr/>
          </p:nvSpPr>
          <p:spPr bwMode="hidden">
            <a:xfrm>
              <a:off x="113" y="190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21" name="Oval 69"/>
            <p:cNvSpPr>
              <a:spLocks noChangeArrowheads="1"/>
            </p:cNvSpPr>
            <p:nvPr/>
          </p:nvSpPr>
          <p:spPr bwMode="hidden">
            <a:xfrm>
              <a:off x="432" y="2323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22" name="Oval 70"/>
            <p:cNvSpPr>
              <a:spLocks noChangeArrowheads="1"/>
            </p:cNvSpPr>
            <p:nvPr/>
          </p:nvSpPr>
          <p:spPr bwMode="hidden">
            <a:xfrm>
              <a:off x="814" y="2178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23" name="Oval 71"/>
            <p:cNvSpPr>
              <a:spLocks noChangeArrowheads="1"/>
            </p:cNvSpPr>
            <p:nvPr/>
          </p:nvSpPr>
          <p:spPr bwMode="hidden">
            <a:xfrm>
              <a:off x="789" y="2472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24" name="Oval 72"/>
            <p:cNvSpPr>
              <a:spLocks noChangeArrowheads="1"/>
            </p:cNvSpPr>
            <p:nvPr/>
          </p:nvSpPr>
          <p:spPr bwMode="hidden">
            <a:xfrm>
              <a:off x="2544" y="2015"/>
              <a:ext cx="140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25" name="Oval 73"/>
            <p:cNvSpPr>
              <a:spLocks noChangeArrowheads="1"/>
            </p:cNvSpPr>
            <p:nvPr/>
          </p:nvSpPr>
          <p:spPr bwMode="hidden">
            <a:xfrm>
              <a:off x="1457" y="1700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26" name="Oval 74"/>
            <p:cNvSpPr>
              <a:spLocks noChangeArrowheads="1"/>
            </p:cNvSpPr>
            <p:nvPr/>
          </p:nvSpPr>
          <p:spPr bwMode="hidden">
            <a:xfrm>
              <a:off x="1747" y="1599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27" name="Oval 75"/>
            <p:cNvSpPr>
              <a:spLocks noChangeArrowheads="1"/>
            </p:cNvSpPr>
            <p:nvPr/>
          </p:nvSpPr>
          <p:spPr bwMode="hidden">
            <a:xfrm>
              <a:off x="1385" y="150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28" name="Oval 76"/>
            <p:cNvSpPr>
              <a:spLocks noChangeArrowheads="1"/>
            </p:cNvSpPr>
            <p:nvPr/>
          </p:nvSpPr>
          <p:spPr bwMode="hidden">
            <a:xfrm>
              <a:off x="1093" y="1595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29" name="Oval 77"/>
            <p:cNvSpPr>
              <a:spLocks noChangeArrowheads="1"/>
            </p:cNvSpPr>
            <p:nvPr/>
          </p:nvSpPr>
          <p:spPr bwMode="hidden">
            <a:xfrm>
              <a:off x="792" y="1690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30" name="Oval 78"/>
            <p:cNvSpPr>
              <a:spLocks noChangeArrowheads="1"/>
            </p:cNvSpPr>
            <p:nvPr/>
          </p:nvSpPr>
          <p:spPr bwMode="hidden">
            <a:xfrm>
              <a:off x="2011" y="151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31" name="Oval 79"/>
            <p:cNvSpPr>
              <a:spLocks noChangeArrowheads="1"/>
            </p:cNvSpPr>
            <p:nvPr/>
          </p:nvSpPr>
          <p:spPr bwMode="hidden">
            <a:xfrm>
              <a:off x="2087" y="169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32" name="Oval 80"/>
            <p:cNvSpPr>
              <a:spLocks noChangeArrowheads="1"/>
            </p:cNvSpPr>
            <p:nvPr/>
          </p:nvSpPr>
          <p:spPr bwMode="hidden">
            <a:xfrm>
              <a:off x="2345" y="1601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33" name="Oval 81"/>
            <p:cNvSpPr>
              <a:spLocks noChangeArrowheads="1"/>
            </p:cNvSpPr>
            <p:nvPr/>
          </p:nvSpPr>
          <p:spPr bwMode="hidden">
            <a:xfrm>
              <a:off x="2684" y="1686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34" name="Oval 82"/>
            <p:cNvSpPr>
              <a:spLocks noChangeArrowheads="1"/>
            </p:cNvSpPr>
            <p:nvPr/>
          </p:nvSpPr>
          <p:spPr bwMode="hidden">
            <a:xfrm>
              <a:off x="806" y="151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35" name="Oval 83"/>
            <p:cNvSpPr>
              <a:spLocks noChangeArrowheads="1"/>
            </p:cNvSpPr>
            <p:nvPr/>
          </p:nvSpPr>
          <p:spPr bwMode="hidden">
            <a:xfrm>
              <a:off x="495" y="1597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36" name="Oval 84"/>
            <p:cNvSpPr>
              <a:spLocks noChangeArrowheads="1"/>
            </p:cNvSpPr>
            <p:nvPr/>
          </p:nvSpPr>
          <p:spPr bwMode="hidden">
            <a:xfrm>
              <a:off x="228" y="1508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37" name="Oval 85"/>
            <p:cNvSpPr>
              <a:spLocks noChangeArrowheads="1"/>
            </p:cNvSpPr>
            <p:nvPr/>
          </p:nvSpPr>
          <p:spPr bwMode="hidden">
            <a:xfrm>
              <a:off x="157" y="1698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38" name="Oval 86"/>
            <p:cNvSpPr>
              <a:spLocks noChangeArrowheads="1"/>
            </p:cNvSpPr>
            <p:nvPr/>
          </p:nvSpPr>
          <p:spPr bwMode="hidden">
            <a:xfrm>
              <a:off x="2887" y="1595"/>
              <a:ext cx="124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39" name="Oval 87"/>
            <p:cNvSpPr>
              <a:spLocks noChangeArrowheads="1"/>
            </p:cNvSpPr>
            <p:nvPr/>
          </p:nvSpPr>
          <p:spPr bwMode="hidden">
            <a:xfrm>
              <a:off x="3079" y="1511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40" name="Oval 88"/>
            <p:cNvSpPr>
              <a:spLocks noChangeArrowheads="1"/>
            </p:cNvSpPr>
            <p:nvPr/>
          </p:nvSpPr>
          <p:spPr bwMode="hidden">
            <a:xfrm>
              <a:off x="3270" y="1688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41" name="Oval 89"/>
            <p:cNvSpPr>
              <a:spLocks noChangeArrowheads="1"/>
            </p:cNvSpPr>
            <p:nvPr/>
          </p:nvSpPr>
          <p:spPr bwMode="hidden">
            <a:xfrm>
              <a:off x="3453" y="1599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42" name="Oval 90"/>
            <p:cNvSpPr>
              <a:spLocks noChangeArrowheads="1"/>
            </p:cNvSpPr>
            <p:nvPr/>
          </p:nvSpPr>
          <p:spPr bwMode="hidden">
            <a:xfrm>
              <a:off x="3651" y="150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43" name="Oval 91"/>
            <p:cNvSpPr>
              <a:spLocks noChangeArrowheads="1"/>
            </p:cNvSpPr>
            <p:nvPr/>
          </p:nvSpPr>
          <p:spPr bwMode="hidden">
            <a:xfrm>
              <a:off x="4251" y="1513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44" name="Oval 92"/>
            <p:cNvSpPr>
              <a:spLocks noChangeArrowheads="1"/>
            </p:cNvSpPr>
            <p:nvPr/>
          </p:nvSpPr>
          <p:spPr bwMode="hidden">
            <a:xfrm>
              <a:off x="3901" y="1701"/>
              <a:ext cx="128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45" name="Oval 93"/>
            <p:cNvSpPr>
              <a:spLocks noChangeArrowheads="1"/>
            </p:cNvSpPr>
            <p:nvPr/>
          </p:nvSpPr>
          <p:spPr bwMode="hidden">
            <a:xfrm>
              <a:off x="4086" y="1608"/>
              <a:ext cx="128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46" name="Oval 94"/>
            <p:cNvSpPr>
              <a:spLocks noChangeArrowheads="1"/>
            </p:cNvSpPr>
            <p:nvPr/>
          </p:nvSpPr>
          <p:spPr bwMode="hidden">
            <a:xfrm>
              <a:off x="1282" y="3653"/>
              <a:ext cx="196" cy="11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47" name="Oval 95"/>
            <p:cNvSpPr>
              <a:spLocks noChangeArrowheads="1"/>
            </p:cNvSpPr>
            <p:nvPr/>
          </p:nvSpPr>
          <p:spPr bwMode="hidden">
            <a:xfrm>
              <a:off x="707" y="4014"/>
              <a:ext cx="191" cy="11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48" name="Oval 96"/>
            <p:cNvSpPr>
              <a:spLocks noChangeArrowheads="1"/>
            </p:cNvSpPr>
            <p:nvPr/>
          </p:nvSpPr>
          <p:spPr bwMode="hidden">
            <a:xfrm>
              <a:off x="2229" y="3090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49" name="Oval 97"/>
            <p:cNvSpPr>
              <a:spLocks noChangeArrowheads="1"/>
            </p:cNvSpPr>
            <p:nvPr/>
          </p:nvSpPr>
          <p:spPr bwMode="hidden">
            <a:xfrm>
              <a:off x="2604" y="2867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50" name="Oval 98"/>
            <p:cNvSpPr>
              <a:spLocks noChangeArrowheads="1"/>
            </p:cNvSpPr>
            <p:nvPr/>
          </p:nvSpPr>
          <p:spPr bwMode="hidden">
            <a:xfrm>
              <a:off x="2907" y="2668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51" name="Oval 99"/>
            <p:cNvSpPr>
              <a:spLocks noChangeArrowheads="1"/>
            </p:cNvSpPr>
            <p:nvPr/>
          </p:nvSpPr>
          <p:spPr bwMode="hidden">
            <a:xfrm>
              <a:off x="3248" y="2454"/>
              <a:ext cx="150" cy="9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52" name="Oval 100"/>
            <p:cNvSpPr>
              <a:spLocks noChangeArrowheads="1"/>
            </p:cNvSpPr>
            <p:nvPr/>
          </p:nvSpPr>
          <p:spPr bwMode="hidden">
            <a:xfrm>
              <a:off x="1801" y="3360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53" name="Oval 101"/>
            <p:cNvSpPr>
              <a:spLocks noChangeArrowheads="1"/>
            </p:cNvSpPr>
            <p:nvPr/>
          </p:nvSpPr>
          <p:spPr bwMode="hidden">
            <a:xfrm>
              <a:off x="3512" y="230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54" name="Oval 102"/>
            <p:cNvSpPr>
              <a:spLocks noChangeArrowheads="1"/>
            </p:cNvSpPr>
            <p:nvPr/>
          </p:nvSpPr>
          <p:spPr bwMode="hidden">
            <a:xfrm>
              <a:off x="3980" y="2014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55" name="Oval 103"/>
            <p:cNvSpPr>
              <a:spLocks noChangeArrowheads="1"/>
            </p:cNvSpPr>
            <p:nvPr/>
          </p:nvSpPr>
          <p:spPr bwMode="hidden">
            <a:xfrm>
              <a:off x="3753" y="2158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56" name="Oval 104"/>
            <p:cNvSpPr>
              <a:spLocks noChangeArrowheads="1"/>
            </p:cNvSpPr>
            <p:nvPr/>
          </p:nvSpPr>
          <p:spPr bwMode="hidden">
            <a:xfrm>
              <a:off x="4176" y="1898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57" name="Oval 105"/>
            <p:cNvSpPr>
              <a:spLocks noChangeArrowheads="1"/>
            </p:cNvSpPr>
            <p:nvPr/>
          </p:nvSpPr>
          <p:spPr bwMode="hidden">
            <a:xfrm>
              <a:off x="4338" y="1797"/>
              <a:ext cx="129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58" name="Oval 106"/>
            <p:cNvSpPr>
              <a:spLocks noChangeArrowheads="1"/>
            </p:cNvSpPr>
            <p:nvPr/>
          </p:nvSpPr>
          <p:spPr bwMode="hidden">
            <a:xfrm>
              <a:off x="4505" y="1700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59" name="Oval 107"/>
            <p:cNvSpPr>
              <a:spLocks noChangeArrowheads="1"/>
            </p:cNvSpPr>
            <p:nvPr/>
          </p:nvSpPr>
          <p:spPr bwMode="hidden">
            <a:xfrm>
              <a:off x="4661" y="1603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60" name="Oval 108"/>
            <p:cNvSpPr>
              <a:spLocks noChangeArrowheads="1"/>
            </p:cNvSpPr>
            <p:nvPr/>
          </p:nvSpPr>
          <p:spPr bwMode="hidden">
            <a:xfrm>
              <a:off x="4803" y="1512"/>
              <a:ext cx="128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61" name="Oval 109"/>
            <p:cNvSpPr>
              <a:spLocks noChangeArrowheads="1"/>
            </p:cNvSpPr>
            <p:nvPr/>
          </p:nvSpPr>
          <p:spPr bwMode="hidden">
            <a:xfrm>
              <a:off x="4930" y="1431"/>
              <a:ext cx="111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62" name="Oval 110"/>
            <p:cNvSpPr>
              <a:spLocks noChangeArrowheads="1"/>
            </p:cNvSpPr>
            <p:nvPr/>
          </p:nvSpPr>
          <p:spPr bwMode="hidden">
            <a:xfrm>
              <a:off x="3835" y="143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63" name="Oval 111"/>
            <p:cNvSpPr>
              <a:spLocks noChangeArrowheads="1"/>
            </p:cNvSpPr>
            <p:nvPr/>
          </p:nvSpPr>
          <p:spPr bwMode="hidden">
            <a:xfrm>
              <a:off x="3286" y="143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64" name="Oval 112"/>
            <p:cNvSpPr>
              <a:spLocks noChangeArrowheads="1"/>
            </p:cNvSpPr>
            <p:nvPr/>
          </p:nvSpPr>
          <p:spPr bwMode="hidden">
            <a:xfrm>
              <a:off x="2972" y="1366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65" name="Oval 113"/>
            <p:cNvSpPr>
              <a:spLocks noChangeArrowheads="1"/>
            </p:cNvSpPr>
            <p:nvPr/>
          </p:nvSpPr>
          <p:spPr bwMode="hidden">
            <a:xfrm>
              <a:off x="3152" y="1292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66" name="Oval 114"/>
            <p:cNvSpPr>
              <a:spLocks noChangeArrowheads="1"/>
            </p:cNvSpPr>
            <p:nvPr/>
          </p:nvSpPr>
          <p:spPr bwMode="hidden">
            <a:xfrm>
              <a:off x="3020" y="117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67" name="Oval 115"/>
            <p:cNvSpPr>
              <a:spLocks noChangeArrowheads="1"/>
            </p:cNvSpPr>
            <p:nvPr/>
          </p:nvSpPr>
          <p:spPr bwMode="hidden">
            <a:xfrm>
              <a:off x="2443" y="1368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68" name="Oval 116"/>
            <p:cNvSpPr>
              <a:spLocks noChangeArrowheads="1"/>
            </p:cNvSpPr>
            <p:nvPr/>
          </p:nvSpPr>
          <p:spPr bwMode="hidden">
            <a:xfrm>
              <a:off x="2301" y="1220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69" name="Oval 117"/>
            <p:cNvSpPr>
              <a:spLocks noChangeArrowheads="1"/>
            </p:cNvSpPr>
            <p:nvPr/>
          </p:nvSpPr>
          <p:spPr bwMode="hidden">
            <a:xfrm>
              <a:off x="2095" y="1284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70" name="Oval 118"/>
            <p:cNvSpPr>
              <a:spLocks noChangeArrowheads="1"/>
            </p:cNvSpPr>
            <p:nvPr/>
          </p:nvSpPr>
          <p:spPr bwMode="hidden">
            <a:xfrm>
              <a:off x="2228" y="1442"/>
              <a:ext cx="111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71" name="Oval 119"/>
            <p:cNvSpPr>
              <a:spLocks noChangeArrowheads="1"/>
            </p:cNvSpPr>
            <p:nvPr/>
          </p:nvSpPr>
          <p:spPr bwMode="hidden">
            <a:xfrm>
              <a:off x="1109" y="1424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72" name="Oval 120"/>
            <p:cNvSpPr>
              <a:spLocks noChangeArrowheads="1"/>
            </p:cNvSpPr>
            <p:nvPr/>
          </p:nvSpPr>
          <p:spPr bwMode="hidden">
            <a:xfrm>
              <a:off x="611" y="1284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73" name="Oval 121"/>
            <p:cNvSpPr>
              <a:spLocks noChangeArrowheads="1"/>
            </p:cNvSpPr>
            <p:nvPr/>
          </p:nvSpPr>
          <p:spPr bwMode="hidden">
            <a:xfrm>
              <a:off x="305" y="1358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74" name="Oval 122"/>
            <p:cNvSpPr>
              <a:spLocks noChangeArrowheads="1"/>
            </p:cNvSpPr>
            <p:nvPr/>
          </p:nvSpPr>
          <p:spPr bwMode="hidden">
            <a:xfrm>
              <a:off x="156" y="1154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75" name="Oval 123"/>
            <p:cNvSpPr>
              <a:spLocks noChangeArrowheads="1"/>
            </p:cNvSpPr>
            <p:nvPr/>
          </p:nvSpPr>
          <p:spPr bwMode="hidden">
            <a:xfrm>
              <a:off x="4538" y="1365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76" name="Oval 124"/>
            <p:cNvSpPr>
              <a:spLocks noChangeArrowheads="1"/>
            </p:cNvSpPr>
            <p:nvPr/>
          </p:nvSpPr>
          <p:spPr bwMode="hidden">
            <a:xfrm>
              <a:off x="4407" y="1440"/>
              <a:ext cx="105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77" name="Oval 125"/>
            <p:cNvSpPr>
              <a:spLocks noChangeArrowheads="1"/>
            </p:cNvSpPr>
            <p:nvPr/>
          </p:nvSpPr>
          <p:spPr bwMode="hidden">
            <a:xfrm>
              <a:off x="3992" y="1356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78" name="Oval 126"/>
            <p:cNvSpPr>
              <a:spLocks noChangeArrowheads="1"/>
            </p:cNvSpPr>
            <p:nvPr/>
          </p:nvSpPr>
          <p:spPr bwMode="hidden">
            <a:xfrm>
              <a:off x="3466" y="1356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79" name="Oval 127"/>
            <p:cNvSpPr>
              <a:spLocks noChangeArrowheads="1"/>
            </p:cNvSpPr>
            <p:nvPr/>
          </p:nvSpPr>
          <p:spPr bwMode="hidden">
            <a:xfrm>
              <a:off x="2852" y="1228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80" name="Oval 128"/>
            <p:cNvSpPr>
              <a:spLocks noChangeArrowheads="1"/>
            </p:cNvSpPr>
            <p:nvPr/>
          </p:nvSpPr>
          <p:spPr bwMode="hidden">
            <a:xfrm>
              <a:off x="2678" y="1109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81" name="Oval 129"/>
            <p:cNvSpPr>
              <a:spLocks noChangeArrowheads="1"/>
            </p:cNvSpPr>
            <p:nvPr/>
          </p:nvSpPr>
          <p:spPr bwMode="hidden">
            <a:xfrm>
              <a:off x="2859" y="1045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82" name="Oval 130"/>
            <p:cNvSpPr>
              <a:spLocks noChangeArrowheads="1"/>
            </p:cNvSpPr>
            <p:nvPr/>
          </p:nvSpPr>
          <p:spPr bwMode="hidden">
            <a:xfrm>
              <a:off x="1942" y="104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83" name="Oval 131"/>
            <p:cNvSpPr>
              <a:spLocks noChangeArrowheads="1"/>
            </p:cNvSpPr>
            <p:nvPr/>
          </p:nvSpPr>
          <p:spPr bwMode="hidden">
            <a:xfrm>
              <a:off x="1088" y="1277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84" name="Oval 132"/>
            <p:cNvSpPr>
              <a:spLocks noChangeArrowheads="1"/>
            </p:cNvSpPr>
            <p:nvPr/>
          </p:nvSpPr>
          <p:spPr bwMode="hidden">
            <a:xfrm>
              <a:off x="827" y="135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85" name="Oval 133"/>
            <p:cNvSpPr>
              <a:spLocks noChangeArrowheads="1"/>
            </p:cNvSpPr>
            <p:nvPr/>
          </p:nvSpPr>
          <p:spPr bwMode="hidden">
            <a:xfrm>
              <a:off x="537" y="1428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86" name="Oval 134"/>
            <p:cNvSpPr>
              <a:spLocks noChangeArrowheads="1"/>
            </p:cNvSpPr>
            <p:nvPr/>
          </p:nvSpPr>
          <p:spPr bwMode="hidden">
            <a:xfrm>
              <a:off x="635" y="106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87" name="Oval 135"/>
            <p:cNvSpPr>
              <a:spLocks noChangeArrowheads="1"/>
            </p:cNvSpPr>
            <p:nvPr/>
          </p:nvSpPr>
          <p:spPr bwMode="hidden">
            <a:xfrm>
              <a:off x="1540" y="105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88" name="Oval 136"/>
            <p:cNvSpPr>
              <a:spLocks noChangeArrowheads="1"/>
            </p:cNvSpPr>
            <p:nvPr/>
          </p:nvSpPr>
          <p:spPr bwMode="hidden">
            <a:xfrm>
              <a:off x="1120" y="1063"/>
              <a:ext cx="105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89" name="Oval 137"/>
            <p:cNvSpPr>
              <a:spLocks noChangeArrowheads="1"/>
            </p:cNvSpPr>
            <p:nvPr/>
          </p:nvSpPr>
          <p:spPr bwMode="hidden">
            <a:xfrm>
              <a:off x="4131" y="1284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90" name="Oval 138"/>
            <p:cNvSpPr>
              <a:spLocks noChangeArrowheads="1"/>
            </p:cNvSpPr>
            <p:nvPr/>
          </p:nvSpPr>
          <p:spPr bwMode="hidden">
            <a:xfrm>
              <a:off x="3477" y="1163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91" name="Oval 139"/>
            <p:cNvSpPr>
              <a:spLocks noChangeArrowheads="1"/>
            </p:cNvSpPr>
            <p:nvPr/>
          </p:nvSpPr>
          <p:spPr bwMode="hidden">
            <a:xfrm>
              <a:off x="3315" y="1229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92" name="Oval 140"/>
            <p:cNvSpPr>
              <a:spLocks noChangeArrowheads="1"/>
            </p:cNvSpPr>
            <p:nvPr/>
          </p:nvSpPr>
          <p:spPr bwMode="hidden">
            <a:xfrm>
              <a:off x="3174" y="1112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93" name="Oval 141"/>
            <p:cNvSpPr>
              <a:spLocks noChangeArrowheads="1"/>
            </p:cNvSpPr>
            <p:nvPr/>
          </p:nvSpPr>
          <p:spPr bwMode="hidden">
            <a:xfrm>
              <a:off x="2396" y="1051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94" name="Oval 142"/>
            <p:cNvSpPr>
              <a:spLocks noChangeArrowheads="1"/>
            </p:cNvSpPr>
            <p:nvPr/>
          </p:nvSpPr>
          <p:spPr bwMode="hidden">
            <a:xfrm>
              <a:off x="2769" y="1446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95" name="Oval 143"/>
            <p:cNvSpPr>
              <a:spLocks noChangeArrowheads="1"/>
            </p:cNvSpPr>
            <p:nvPr/>
          </p:nvSpPr>
          <p:spPr bwMode="hidden">
            <a:xfrm>
              <a:off x="2656" y="1294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96" name="Oval 144"/>
            <p:cNvSpPr>
              <a:spLocks noChangeArrowheads="1"/>
            </p:cNvSpPr>
            <p:nvPr/>
          </p:nvSpPr>
          <p:spPr bwMode="hidden">
            <a:xfrm>
              <a:off x="2501" y="1159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97" name="Oval 145"/>
            <p:cNvSpPr>
              <a:spLocks noChangeArrowheads="1"/>
            </p:cNvSpPr>
            <p:nvPr/>
          </p:nvSpPr>
          <p:spPr bwMode="hidden">
            <a:xfrm>
              <a:off x="2222" y="1101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98" name="Oval 146"/>
            <p:cNvSpPr>
              <a:spLocks noChangeArrowheads="1"/>
            </p:cNvSpPr>
            <p:nvPr/>
          </p:nvSpPr>
          <p:spPr bwMode="hidden">
            <a:xfrm>
              <a:off x="2029" y="1162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699" name="Oval 147"/>
            <p:cNvSpPr>
              <a:spLocks noChangeArrowheads="1"/>
            </p:cNvSpPr>
            <p:nvPr/>
          </p:nvSpPr>
          <p:spPr bwMode="hidden">
            <a:xfrm>
              <a:off x="1875" y="1356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700" name="Oval 148"/>
            <p:cNvSpPr>
              <a:spLocks noChangeArrowheads="1"/>
            </p:cNvSpPr>
            <p:nvPr/>
          </p:nvSpPr>
          <p:spPr bwMode="hidden">
            <a:xfrm>
              <a:off x="1809" y="1223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701" name="Oval 149"/>
            <p:cNvSpPr>
              <a:spLocks noChangeArrowheads="1"/>
            </p:cNvSpPr>
            <p:nvPr/>
          </p:nvSpPr>
          <p:spPr bwMode="hidden">
            <a:xfrm>
              <a:off x="1738" y="1098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702" name="Oval 150"/>
            <p:cNvSpPr>
              <a:spLocks noChangeArrowheads="1"/>
            </p:cNvSpPr>
            <p:nvPr/>
          </p:nvSpPr>
          <p:spPr bwMode="hidden">
            <a:xfrm>
              <a:off x="1583" y="1289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703" name="Oval 151"/>
            <p:cNvSpPr>
              <a:spLocks noChangeArrowheads="1"/>
            </p:cNvSpPr>
            <p:nvPr/>
          </p:nvSpPr>
          <p:spPr bwMode="hidden">
            <a:xfrm>
              <a:off x="1379" y="1343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704" name="Oval 152"/>
            <p:cNvSpPr>
              <a:spLocks noChangeArrowheads="1"/>
            </p:cNvSpPr>
            <p:nvPr/>
          </p:nvSpPr>
          <p:spPr bwMode="hidden">
            <a:xfrm>
              <a:off x="1529" y="1156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705" name="Oval 153"/>
            <p:cNvSpPr>
              <a:spLocks noChangeArrowheads="1"/>
            </p:cNvSpPr>
            <p:nvPr/>
          </p:nvSpPr>
          <p:spPr bwMode="hidden">
            <a:xfrm>
              <a:off x="1294" y="1222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706" name="Oval 154"/>
            <p:cNvSpPr>
              <a:spLocks noChangeArrowheads="1"/>
            </p:cNvSpPr>
            <p:nvPr/>
          </p:nvSpPr>
          <p:spPr bwMode="hidden">
            <a:xfrm>
              <a:off x="1314" y="1112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707" name="Oval 155"/>
            <p:cNvSpPr>
              <a:spLocks noChangeArrowheads="1"/>
            </p:cNvSpPr>
            <p:nvPr/>
          </p:nvSpPr>
          <p:spPr bwMode="hidden">
            <a:xfrm>
              <a:off x="1082" y="1166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708" name="Oval 156"/>
            <p:cNvSpPr>
              <a:spLocks noChangeArrowheads="1"/>
            </p:cNvSpPr>
            <p:nvPr/>
          </p:nvSpPr>
          <p:spPr bwMode="hidden">
            <a:xfrm>
              <a:off x="877" y="1121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709" name="Oval 157"/>
            <p:cNvSpPr>
              <a:spLocks noChangeArrowheads="1"/>
            </p:cNvSpPr>
            <p:nvPr/>
          </p:nvSpPr>
          <p:spPr bwMode="hidden">
            <a:xfrm>
              <a:off x="875" y="1216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710" name="Oval 158"/>
            <p:cNvSpPr>
              <a:spLocks noChangeArrowheads="1"/>
            </p:cNvSpPr>
            <p:nvPr/>
          </p:nvSpPr>
          <p:spPr bwMode="hidden">
            <a:xfrm>
              <a:off x="680" y="1170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711" name="Oval 159"/>
            <p:cNvSpPr>
              <a:spLocks noChangeArrowheads="1"/>
            </p:cNvSpPr>
            <p:nvPr/>
          </p:nvSpPr>
          <p:spPr bwMode="hidden">
            <a:xfrm>
              <a:off x="411" y="1232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712" name="Oval 160"/>
            <p:cNvSpPr>
              <a:spLocks noChangeArrowheads="1"/>
            </p:cNvSpPr>
            <p:nvPr/>
          </p:nvSpPr>
          <p:spPr bwMode="hidden">
            <a:xfrm>
              <a:off x="434" y="1100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713" name="Oval 161"/>
            <p:cNvSpPr>
              <a:spLocks noChangeArrowheads="1"/>
            </p:cNvSpPr>
            <p:nvPr/>
          </p:nvSpPr>
          <p:spPr bwMode="hidden">
            <a:xfrm>
              <a:off x="119" y="1312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714" name="Oval 162"/>
            <p:cNvSpPr>
              <a:spLocks noChangeArrowheads="1"/>
            </p:cNvSpPr>
            <p:nvPr/>
          </p:nvSpPr>
          <p:spPr bwMode="hidden">
            <a:xfrm>
              <a:off x="858" y="1001"/>
              <a:ext cx="101" cy="38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715" name="Oval 163"/>
            <p:cNvSpPr>
              <a:spLocks noChangeArrowheads="1"/>
            </p:cNvSpPr>
            <p:nvPr/>
          </p:nvSpPr>
          <p:spPr bwMode="hidden">
            <a:xfrm>
              <a:off x="1341" y="1013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716" name="Oval 164"/>
            <p:cNvSpPr>
              <a:spLocks noChangeArrowheads="1"/>
            </p:cNvSpPr>
            <p:nvPr/>
          </p:nvSpPr>
          <p:spPr bwMode="hidden">
            <a:xfrm>
              <a:off x="1739" y="1008"/>
              <a:ext cx="101" cy="38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717" name="Oval 165"/>
            <p:cNvSpPr>
              <a:spLocks noChangeArrowheads="1"/>
            </p:cNvSpPr>
            <p:nvPr/>
          </p:nvSpPr>
          <p:spPr bwMode="hidden">
            <a:xfrm>
              <a:off x="2116" y="1001"/>
              <a:ext cx="100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718" name="Oval 166"/>
            <p:cNvSpPr>
              <a:spLocks noChangeArrowheads="1"/>
            </p:cNvSpPr>
            <p:nvPr/>
          </p:nvSpPr>
          <p:spPr bwMode="hidden">
            <a:xfrm>
              <a:off x="2320" y="941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719" name="Oval 167"/>
            <p:cNvSpPr>
              <a:spLocks noChangeArrowheads="1"/>
            </p:cNvSpPr>
            <p:nvPr/>
          </p:nvSpPr>
          <p:spPr bwMode="hidden">
            <a:xfrm>
              <a:off x="2601" y="995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720" name="Oval 168"/>
            <p:cNvSpPr>
              <a:spLocks noChangeArrowheads="1"/>
            </p:cNvSpPr>
            <p:nvPr/>
          </p:nvSpPr>
          <p:spPr bwMode="hidden">
            <a:xfrm>
              <a:off x="1667" y="1420"/>
              <a:ext cx="106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721" name="Oval 169"/>
            <p:cNvSpPr>
              <a:spLocks noChangeArrowheads="1"/>
            </p:cNvSpPr>
            <p:nvPr/>
          </p:nvSpPr>
          <p:spPr bwMode="hidden">
            <a:xfrm>
              <a:off x="2557" y="1516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722" name="Oval 170"/>
            <p:cNvSpPr>
              <a:spLocks noChangeArrowheads="1"/>
            </p:cNvSpPr>
            <p:nvPr/>
          </p:nvSpPr>
          <p:spPr bwMode="hidden">
            <a:xfrm>
              <a:off x="3619" y="1287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723" name="Oval 171"/>
            <p:cNvSpPr>
              <a:spLocks noChangeArrowheads="1"/>
            </p:cNvSpPr>
            <p:nvPr/>
          </p:nvSpPr>
          <p:spPr bwMode="hidden">
            <a:xfrm>
              <a:off x="3791" y="1212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724" name="Oval 172"/>
            <p:cNvSpPr>
              <a:spLocks noChangeArrowheads="1"/>
            </p:cNvSpPr>
            <p:nvPr/>
          </p:nvSpPr>
          <p:spPr bwMode="hidden">
            <a:xfrm>
              <a:off x="2134" y="908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725" name="Oval 173"/>
            <p:cNvSpPr>
              <a:spLocks noChangeArrowheads="1"/>
            </p:cNvSpPr>
            <p:nvPr/>
          </p:nvSpPr>
          <p:spPr bwMode="hidden">
            <a:xfrm>
              <a:off x="1264" y="908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726" name="Oval 174"/>
            <p:cNvSpPr>
              <a:spLocks noChangeArrowheads="1"/>
            </p:cNvSpPr>
            <p:nvPr/>
          </p:nvSpPr>
          <p:spPr bwMode="hidden">
            <a:xfrm>
              <a:off x="1471" y="869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727" name="Oval 175"/>
            <p:cNvSpPr>
              <a:spLocks noChangeArrowheads="1"/>
            </p:cNvSpPr>
            <p:nvPr/>
          </p:nvSpPr>
          <p:spPr bwMode="hidden">
            <a:xfrm>
              <a:off x="1650" y="824"/>
              <a:ext cx="83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728" name="Oval 176"/>
            <p:cNvSpPr>
              <a:spLocks noChangeArrowheads="1"/>
            </p:cNvSpPr>
            <p:nvPr/>
          </p:nvSpPr>
          <p:spPr bwMode="hidden">
            <a:xfrm>
              <a:off x="1918" y="869"/>
              <a:ext cx="84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729" name="Oval 177"/>
            <p:cNvSpPr>
              <a:spLocks noChangeArrowheads="1"/>
            </p:cNvSpPr>
            <p:nvPr/>
          </p:nvSpPr>
          <p:spPr bwMode="hidden">
            <a:xfrm>
              <a:off x="1720" y="923"/>
              <a:ext cx="83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730" name="Oval 178"/>
            <p:cNvSpPr>
              <a:spLocks noChangeArrowheads="1"/>
            </p:cNvSpPr>
            <p:nvPr/>
          </p:nvSpPr>
          <p:spPr bwMode="hidden">
            <a:xfrm>
              <a:off x="1913" y="957"/>
              <a:ext cx="95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731" name="Oval 179"/>
            <p:cNvSpPr>
              <a:spLocks noChangeArrowheads="1"/>
            </p:cNvSpPr>
            <p:nvPr/>
          </p:nvSpPr>
          <p:spPr bwMode="hidden">
            <a:xfrm>
              <a:off x="1541" y="962"/>
              <a:ext cx="89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732" name="Oval 180"/>
            <p:cNvSpPr>
              <a:spLocks noChangeArrowheads="1"/>
            </p:cNvSpPr>
            <p:nvPr/>
          </p:nvSpPr>
          <p:spPr bwMode="hidden">
            <a:xfrm>
              <a:off x="1076" y="953"/>
              <a:ext cx="10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733" name="Oval 181"/>
            <p:cNvSpPr>
              <a:spLocks noChangeArrowheads="1"/>
            </p:cNvSpPr>
            <p:nvPr/>
          </p:nvSpPr>
          <p:spPr bwMode="hidden">
            <a:xfrm>
              <a:off x="1983" y="4027"/>
              <a:ext cx="195" cy="10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734" name="Oval 182"/>
            <p:cNvSpPr>
              <a:spLocks noChangeArrowheads="1"/>
            </p:cNvSpPr>
            <p:nvPr/>
          </p:nvSpPr>
          <p:spPr bwMode="hidden">
            <a:xfrm>
              <a:off x="2460" y="3671"/>
              <a:ext cx="196" cy="11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735" name="Oval 183"/>
            <p:cNvSpPr>
              <a:spLocks noChangeArrowheads="1"/>
            </p:cNvSpPr>
            <p:nvPr/>
          </p:nvSpPr>
          <p:spPr bwMode="hidden">
            <a:xfrm>
              <a:off x="3238" y="3121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736" name="Oval 184"/>
            <p:cNvSpPr>
              <a:spLocks noChangeArrowheads="1"/>
            </p:cNvSpPr>
            <p:nvPr/>
          </p:nvSpPr>
          <p:spPr bwMode="hidden">
            <a:xfrm>
              <a:off x="3550" y="2880"/>
              <a:ext cx="157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737" name="Oval 185"/>
            <p:cNvSpPr>
              <a:spLocks noChangeArrowheads="1"/>
            </p:cNvSpPr>
            <p:nvPr/>
          </p:nvSpPr>
          <p:spPr bwMode="hidden">
            <a:xfrm>
              <a:off x="2892" y="3377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738" name="Oval 186"/>
            <p:cNvSpPr>
              <a:spLocks noChangeArrowheads="1"/>
            </p:cNvSpPr>
            <p:nvPr/>
          </p:nvSpPr>
          <p:spPr bwMode="hidden">
            <a:xfrm>
              <a:off x="3869" y="2657"/>
              <a:ext cx="151" cy="84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739" name="Oval 187"/>
            <p:cNvSpPr>
              <a:spLocks noChangeArrowheads="1"/>
            </p:cNvSpPr>
            <p:nvPr/>
          </p:nvSpPr>
          <p:spPr bwMode="hidden">
            <a:xfrm>
              <a:off x="4090" y="2475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740" name="Oval 188"/>
            <p:cNvSpPr>
              <a:spLocks noChangeArrowheads="1"/>
            </p:cNvSpPr>
            <p:nvPr/>
          </p:nvSpPr>
          <p:spPr bwMode="hidden">
            <a:xfrm>
              <a:off x="4327" y="2314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741" name="Oval 189"/>
            <p:cNvSpPr>
              <a:spLocks noChangeArrowheads="1"/>
            </p:cNvSpPr>
            <p:nvPr/>
          </p:nvSpPr>
          <p:spPr bwMode="hidden">
            <a:xfrm>
              <a:off x="4712" y="202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742" name="Oval 190"/>
            <p:cNvSpPr>
              <a:spLocks noChangeArrowheads="1"/>
            </p:cNvSpPr>
            <p:nvPr/>
          </p:nvSpPr>
          <p:spPr bwMode="hidden">
            <a:xfrm>
              <a:off x="4533" y="2162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743" name="Oval 191"/>
            <p:cNvSpPr>
              <a:spLocks noChangeArrowheads="1"/>
            </p:cNvSpPr>
            <p:nvPr/>
          </p:nvSpPr>
          <p:spPr bwMode="hidden">
            <a:xfrm>
              <a:off x="4863" y="1920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744" name="Oval 192"/>
            <p:cNvSpPr>
              <a:spLocks noChangeArrowheads="1"/>
            </p:cNvSpPr>
            <p:nvPr/>
          </p:nvSpPr>
          <p:spPr bwMode="hidden">
            <a:xfrm>
              <a:off x="5009" y="180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745" name="Oval 193"/>
            <p:cNvSpPr>
              <a:spLocks noChangeArrowheads="1"/>
            </p:cNvSpPr>
            <p:nvPr/>
          </p:nvSpPr>
          <p:spPr bwMode="hidden">
            <a:xfrm>
              <a:off x="5161" y="170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746" name="Oval 194"/>
            <p:cNvSpPr>
              <a:spLocks noChangeArrowheads="1"/>
            </p:cNvSpPr>
            <p:nvPr/>
          </p:nvSpPr>
          <p:spPr bwMode="hidden">
            <a:xfrm>
              <a:off x="5277" y="1614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747" name="Oval 195"/>
            <p:cNvSpPr>
              <a:spLocks noChangeArrowheads="1"/>
            </p:cNvSpPr>
            <p:nvPr/>
          </p:nvSpPr>
          <p:spPr bwMode="hidden">
            <a:xfrm>
              <a:off x="5398" y="1521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748" name="Oval 196"/>
            <p:cNvSpPr>
              <a:spLocks noChangeArrowheads="1"/>
            </p:cNvSpPr>
            <p:nvPr/>
          </p:nvSpPr>
          <p:spPr bwMode="hidden">
            <a:xfrm>
              <a:off x="3255" y="4071"/>
              <a:ext cx="196" cy="106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749" name="Oval 197"/>
            <p:cNvSpPr>
              <a:spLocks noChangeArrowheads="1"/>
            </p:cNvSpPr>
            <p:nvPr/>
          </p:nvSpPr>
          <p:spPr bwMode="hidden">
            <a:xfrm>
              <a:off x="3651" y="3693"/>
              <a:ext cx="196" cy="111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750" name="Oval 198"/>
            <p:cNvSpPr>
              <a:spLocks noChangeArrowheads="1"/>
            </p:cNvSpPr>
            <p:nvPr/>
          </p:nvSpPr>
          <p:spPr bwMode="hidden">
            <a:xfrm>
              <a:off x="4773" y="3705"/>
              <a:ext cx="201" cy="106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751" name="Oval 199"/>
            <p:cNvSpPr>
              <a:spLocks noChangeArrowheads="1"/>
            </p:cNvSpPr>
            <p:nvPr/>
          </p:nvSpPr>
          <p:spPr bwMode="hidden">
            <a:xfrm>
              <a:off x="4491" y="4049"/>
              <a:ext cx="196" cy="105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752" name="Oval 200"/>
            <p:cNvSpPr>
              <a:spLocks noChangeArrowheads="1"/>
            </p:cNvSpPr>
            <p:nvPr/>
          </p:nvSpPr>
          <p:spPr bwMode="hidden">
            <a:xfrm>
              <a:off x="3989" y="3396"/>
              <a:ext cx="168" cy="96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753" name="Oval 201"/>
            <p:cNvSpPr>
              <a:spLocks noChangeArrowheads="1"/>
            </p:cNvSpPr>
            <p:nvPr/>
          </p:nvSpPr>
          <p:spPr bwMode="hidden">
            <a:xfrm>
              <a:off x="4263" y="3141"/>
              <a:ext cx="167" cy="95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754" name="Oval 202"/>
            <p:cNvSpPr>
              <a:spLocks noChangeArrowheads="1"/>
            </p:cNvSpPr>
            <p:nvPr/>
          </p:nvSpPr>
          <p:spPr bwMode="hidden">
            <a:xfrm>
              <a:off x="5044" y="3418"/>
              <a:ext cx="167" cy="95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755" name="Oval 203"/>
            <p:cNvSpPr>
              <a:spLocks noChangeArrowheads="1"/>
            </p:cNvSpPr>
            <p:nvPr/>
          </p:nvSpPr>
          <p:spPr bwMode="hidden">
            <a:xfrm>
              <a:off x="4553" y="2873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756" name="Oval 204"/>
            <p:cNvSpPr>
              <a:spLocks noChangeArrowheads="1"/>
            </p:cNvSpPr>
            <p:nvPr/>
          </p:nvSpPr>
          <p:spPr bwMode="hidden">
            <a:xfrm>
              <a:off x="5293" y="3116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757" name="Oval 205"/>
            <p:cNvSpPr>
              <a:spLocks noChangeArrowheads="1"/>
            </p:cNvSpPr>
            <p:nvPr/>
          </p:nvSpPr>
          <p:spPr bwMode="hidden">
            <a:xfrm>
              <a:off x="5497" y="2879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758" name="Oval 206"/>
            <p:cNvSpPr>
              <a:spLocks noChangeArrowheads="1"/>
            </p:cNvSpPr>
            <p:nvPr/>
          </p:nvSpPr>
          <p:spPr bwMode="hidden">
            <a:xfrm>
              <a:off x="4772" y="2673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759" name="Oval 207"/>
            <p:cNvSpPr>
              <a:spLocks noChangeArrowheads="1"/>
            </p:cNvSpPr>
            <p:nvPr/>
          </p:nvSpPr>
          <p:spPr bwMode="hidden">
            <a:xfrm>
              <a:off x="4966" y="2488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760" name="Oval 208"/>
            <p:cNvSpPr>
              <a:spLocks noChangeArrowheads="1"/>
            </p:cNvSpPr>
            <p:nvPr/>
          </p:nvSpPr>
          <p:spPr bwMode="hidden">
            <a:xfrm>
              <a:off x="5444" y="205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761" name="Oval 209"/>
            <p:cNvSpPr>
              <a:spLocks noChangeArrowheads="1"/>
            </p:cNvSpPr>
            <p:nvPr/>
          </p:nvSpPr>
          <p:spPr bwMode="hidden">
            <a:xfrm>
              <a:off x="5161" y="2314"/>
              <a:ext cx="140" cy="73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762" name="Oval 210"/>
            <p:cNvSpPr>
              <a:spLocks noChangeArrowheads="1"/>
            </p:cNvSpPr>
            <p:nvPr/>
          </p:nvSpPr>
          <p:spPr bwMode="hidden">
            <a:xfrm>
              <a:off x="5318" y="2176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763" name="Oval 211"/>
            <p:cNvSpPr>
              <a:spLocks noChangeArrowheads="1"/>
            </p:cNvSpPr>
            <p:nvPr/>
          </p:nvSpPr>
          <p:spPr bwMode="hidden">
            <a:xfrm>
              <a:off x="5581" y="1933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764" name="Oval 212"/>
            <p:cNvSpPr>
              <a:spLocks noChangeArrowheads="1"/>
            </p:cNvSpPr>
            <p:nvPr/>
          </p:nvSpPr>
          <p:spPr bwMode="hidden">
            <a:xfrm>
              <a:off x="5689" y="181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765" name="Oval 213"/>
            <p:cNvSpPr>
              <a:spLocks noChangeArrowheads="1"/>
            </p:cNvSpPr>
            <p:nvPr/>
          </p:nvSpPr>
          <p:spPr bwMode="hidden">
            <a:xfrm>
              <a:off x="5663" y="2680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766" name="Oval 214"/>
            <p:cNvSpPr>
              <a:spLocks noChangeArrowheads="1"/>
            </p:cNvSpPr>
            <p:nvPr/>
          </p:nvSpPr>
          <p:spPr bwMode="hidden">
            <a:xfrm>
              <a:off x="-65" y="2865"/>
              <a:ext cx="150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767" name="Oval 215"/>
            <p:cNvSpPr>
              <a:spLocks noChangeArrowheads="1"/>
            </p:cNvSpPr>
            <p:nvPr/>
          </p:nvSpPr>
          <p:spPr bwMode="hidden">
            <a:xfrm>
              <a:off x="2" y="2477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768" name="Oval 216"/>
            <p:cNvSpPr>
              <a:spLocks noChangeArrowheads="1"/>
            </p:cNvSpPr>
            <p:nvPr/>
          </p:nvSpPr>
          <p:spPr bwMode="hidden">
            <a:xfrm>
              <a:off x="-9" y="1436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769" name="Oval 217"/>
            <p:cNvSpPr>
              <a:spLocks noChangeArrowheads="1"/>
            </p:cNvSpPr>
            <p:nvPr/>
          </p:nvSpPr>
          <p:spPr bwMode="hidden">
            <a:xfrm>
              <a:off x="5624" y="4010"/>
              <a:ext cx="201" cy="106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</p:grpSp>
      <p:sp>
        <p:nvSpPr>
          <p:cNvPr id="23770" name="Rectangle 21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5C0D4448-E6D7-4B6D-BD29-3CD8B94FBE7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23771" name="Rectangle 21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3772" name="Rectangle 22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3773" name="Rectangle 22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3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23774" name="Rectangle 22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90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microsoft.com/office/2007/relationships/diagramDrawing" Target="../diagrams/drawing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595909565"/>
              </p:ext>
            </p:extLst>
          </p:nvPr>
        </p:nvGraphicFramePr>
        <p:xfrm>
          <a:off x="539552" y="908720"/>
          <a:ext cx="7992888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13153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prezentace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je určena pro výklad nové látky</a:t>
            </a:r>
          </a:p>
          <a:p>
            <a:pPr marL="0" indent="0">
              <a:buNone/>
            </a:pPr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zápis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je vhodné kombinovat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 praktickými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ukázkami v MS Excel 2010 pro seznámení s daným prostředím </a:t>
            </a:r>
          </a:p>
          <a:p>
            <a:pPr marL="0" indent="0">
              <a:buNone/>
            </a:pP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Nadpis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 algn="ctr">
              <a:buFont typeface="Georgia" pitchFamily="18" charset="0"/>
              <a:buNone/>
            </a:pPr>
            <a:r>
              <a:rPr lang="cs-CZ" sz="4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Poznámky pro učitele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15544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4000" smtClean="0"/>
              <a:t>K jakým účelům MS Excel slouží</a:t>
            </a:r>
            <a:r>
              <a:rPr lang="en-US" sz="4000" smtClean="0">
                <a:cs typeface="Arial" charset="0"/>
              </a:rPr>
              <a:t>?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3000" dirty="0" smtClean="0"/>
              <a:t>Slouží pro:</a:t>
            </a:r>
          </a:p>
          <a:p>
            <a:pPr lvl="1" eaLnBrk="1" hangingPunct="1">
              <a:defRPr/>
            </a:pPr>
            <a:r>
              <a:rPr lang="cs-CZ" dirty="0" smtClean="0"/>
              <a:t>tvorbu tabulek, výkazů </a:t>
            </a:r>
          </a:p>
          <a:p>
            <a:pPr lvl="1" eaLnBrk="1" hangingPunct="1">
              <a:defRPr/>
            </a:pPr>
            <a:r>
              <a:rPr lang="cs-CZ" dirty="0" smtClean="0"/>
              <a:t>analýzu dat </a:t>
            </a:r>
          </a:p>
          <a:p>
            <a:pPr lvl="1" eaLnBrk="1" hangingPunct="1">
              <a:defRPr/>
            </a:pPr>
            <a:r>
              <a:rPr lang="cs-CZ" dirty="0" smtClean="0"/>
              <a:t>vstup dat a jejich různé zobrazení </a:t>
            </a:r>
          </a:p>
          <a:p>
            <a:pPr lvl="1" eaLnBrk="1" hangingPunct="1">
              <a:defRPr/>
            </a:pPr>
            <a:r>
              <a:rPr lang="cs-CZ" dirty="0" smtClean="0"/>
              <a:t>práci s čísly: zápis vzorců a funkcí </a:t>
            </a:r>
          </a:p>
          <a:p>
            <a:pPr lvl="1" eaLnBrk="1" hangingPunct="1">
              <a:defRPr/>
            </a:pPr>
            <a:r>
              <a:rPr lang="cs-CZ" dirty="0" smtClean="0"/>
              <a:t>zakreslení čar kolem buněk, vytváření tabulek </a:t>
            </a:r>
          </a:p>
          <a:p>
            <a:pPr lvl="1" eaLnBrk="1" hangingPunct="1">
              <a:defRPr/>
            </a:pPr>
            <a:r>
              <a:rPr lang="cs-CZ" dirty="0" smtClean="0"/>
              <a:t>grafické zobrazení dat (grafy) </a:t>
            </a:r>
          </a:p>
          <a:p>
            <a:pPr lvl="1" eaLnBrk="1" hangingPunct="1">
              <a:defRPr/>
            </a:pPr>
            <a:r>
              <a:rPr lang="cs-CZ" dirty="0" smtClean="0"/>
              <a:t>tisk </a:t>
            </a:r>
          </a:p>
          <a:p>
            <a:pPr eaLnBrk="1" hangingPunct="1">
              <a:defRPr/>
            </a:pPr>
            <a:endParaRPr lang="cs-CZ" dirty="0" smtClean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6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6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6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66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66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66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66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66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66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defRPr/>
            </a:pPr>
            <a:r>
              <a:rPr lang="cs-CZ" dirty="0" smtClean="0"/>
              <a:t>Okno aplikace Excel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950" y="1600200"/>
            <a:ext cx="8578850" cy="45339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cs-CZ" sz="2400" dirty="0" smtClean="0"/>
              <a:t>1 pás karet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z="2400" dirty="0" smtClean="0"/>
              <a:t>2 tlačítko Office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z="2400" dirty="0" smtClean="0"/>
              <a:t>3 rychlý přístup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z="2400" dirty="0" smtClean="0"/>
              <a:t>4 tlačítko více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z="2400" dirty="0" smtClean="0"/>
              <a:t>5 ouško lišty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z="2400" dirty="0" smtClean="0"/>
              <a:t>6 buňkový kurzor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z="2400" dirty="0" smtClean="0"/>
              <a:t>7 pole názvů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z="2400" dirty="0" smtClean="0"/>
              <a:t>8 řádek vzorců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z="2400" dirty="0" smtClean="0"/>
              <a:t>9 posuvníky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z="2400" dirty="0" smtClean="0"/>
              <a:t>10 stavový řádek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z="2400" dirty="0" smtClean="0"/>
              <a:t>11tlačítka pro změnu zobrazení</a:t>
            </a:r>
          </a:p>
        </p:txBody>
      </p:sp>
      <p:pic>
        <p:nvPicPr>
          <p:cNvPr id="5124" name="Picture 4" descr="skenovat00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432" t="17072" r="7574" b="8685"/>
          <a:stretch>
            <a:fillRect/>
          </a:stretch>
        </p:blipFill>
        <p:spPr bwMode="auto">
          <a:xfrm>
            <a:off x="2868613" y="1412875"/>
            <a:ext cx="6240462" cy="345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0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0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0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0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0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0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0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0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0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307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07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07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307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07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07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536" y="836712"/>
            <a:ext cx="8229600" cy="5256584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 smtClean="0"/>
              <a:t>Pás karet</a:t>
            </a:r>
          </a:p>
          <a:p>
            <a:pPr lvl="1" eaLnBrk="1" hangingPunct="1">
              <a:defRPr/>
            </a:pPr>
            <a:r>
              <a:rPr lang="cs-CZ" sz="2600" dirty="0" smtClean="0"/>
              <a:t>nahrazuje panel nabídek a panely nástrojů</a:t>
            </a:r>
          </a:p>
          <a:p>
            <a:pPr lvl="1" eaLnBrk="1" hangingPunct="1">
              <a:defRPr/>
            </a:pPr>
            <a:r>
              <a:rPr lang="cs-CZ" sz="2600" dirty="0" smtClean="0"/>
              <a:t>skládá se z osmi záložek</a:t>
            </a:r>
          </a:p>
          <a:p>
            <a:pPr lvl="1" eaLnBrk="1" hangingPunct="1">
              <a:defRPr/>
            </a:pPr>
            <a:r>
              <a:rPr lang="cs-CZ" sz="2600" dirty="0" smtClean="0"/>
              <a:t>po spuštění Excelu je aktivní první karta Domů</a:t>
            </a:r>
          </a:p>
          <a:p>
            <a:pPr lvl="1" eaLnBrk="1" hangingPunct="1">
              <a:buFont typeface="Wingdings" pitchFamily="2" charset="2"/>
              <a:buNone/>
              <a:defRPr/>
            </a:pPr>
            <a:endParaRPr lang="cs-CZ" sz="2600" dirty="0" smtClean="0"/>
          </a:p>
          <a:p>
            <a:pPr lvl="1" eaLnBrk="1" hangingPunct="1">
              <a:buFont typeface="Wingdings" pitchFamily="2" charset="2"/>
              <a:buNone/>
              <a:defRPr/>
            </a:pPr>
            <a:endParaRPr lang="cs-CZ" sz="2600" dirty="0" smtClean="0"/>
          </a:p>
          <a:p>
            <a:pPr eaLnBrk="1" hangingPunct="1">
              <a:defRPr/>
            </a:pPr>
            <a:r>
              <a:rPr lang="cs-CZ" dirty="0" smtClean="0"/>
              <a:t>Tlačítko </a:t>
            </a:r>
            <a:r>
              <a:rPr lang="cs-CZ" dirty="0" err="1" smtClean="0"/>
              <a:t>office</a:t>
            </a:r>
            <a:r>
              <a:rPr lang="cs-CZ" dirty="0" smtClean="0"/>
              <a:t> (karta souboru)</a:t>
            </a:r>
          </a:p>
          <a:p>
            <a:pPr lvl="1" eaLnBrk="1" hangingPunct="1">
              <a:defRPr/>
            </a:pPr>
            <a:r>
              <a:rPr lang="cs-CZ" sz="2600" dirty="0" smtClean="0"/>
              <a:t>od ostatních karet se liší</a:t>
            </a:r>
          </a:p>
          <a:p>
            <a:pPr lvl="1" eaLnBrk="1" hangingPunct="1">
              <a:defRPr/>
            </a:pPr>
            <a:r>
              <a:rPr lang="cs-CZ" sz="2600" dirty="0" smtClean="0"/>
              <a:t>zobrazuje operace pro otevření, ukládání souborů a tisk tabulek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5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5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5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56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56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56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56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56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56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56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56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56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908720"/>
            <a:ext cx="8229600" cy="5112568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 smtClean="0"/>
              <a:t>Rychlý přístup</a:t>
            </a:r>
          </a:p>
          <a:p>
            <a:pPr lvl="1" eaLnBrk="1" hangingPunct="1">
              <a:defRPr/>
            </a:pPr>
            <a:r>
              <a:rPr lang="cs-CZ" dirty="0" smtClean="0"/>
              <a:t>obsahuje v základním nastavení tři tlačítka</a:t>
            </a:r>
          </a:p>
          <a:p>
            <a:pPr lvl="2" eaLnBrk="1" hangingPunct="1">
              <a:defRPr/>
            </a:pPr>
            <a:r>
              <a:rPr lang="cs-CZ" dirty="0" smtClean="0"/>
              <a:t>pro průběžné ukládání souboru </a:t>
            </a:r>
          </a:p>
          <a:p>
            <a:pPr lvl="2" eaLnBrk="1" hangingPunct="1">
              <a:defRPr/>
            </a:pPr>
            <a:r>
              <a:rPr lang="cs-CZ" dirty="0" smtClean="0"/>
              <a:t>vrácení akce</a:t>
            </a:r>
          </a:p>
          <a:p>
            <a:pPr lvl="2" eaLnBrk="1" hangingPunct="1">
              <a:defRPr/>
            </a:pPr>
            <a:r>
              <a:rPr lang="cs-CZ" dirty="0" smtClean="0"/>
              <a:t>odvolání vracení (zpět a znovu)</a:t>
            </a:r>
          </a:p>
          <a:p>
            <a:pPr lvl="2" eaLnBrk="1" hangingPunct="1">
              <a:defRPr/>
            </a:pPr>
            <a:r>
              <a:rPr lang="cs-CZ" dirty="0" smtClean="0"/>
              <a:t>můžeme si sami zde doplnit další tlačítka</a:t>
            </a:r>
          </a:p>
          <a:p>
            <a:pPr lvl="2" eaLnBrk="1" hangingPunct="1">
              <a:buFont typeface="Wingdings" pitchFamily="2" charset="2"/>
              <a:buNone/>
              <a:defRPr/>
            </a:pPr>
            <a:endParaRPr lang="cs-CZ" dirty="0" smtClean="0"/>
          </a:p>
          <a:p>
            <a:pPr eaLnBrk="1" hangingPunct="1">
              <a:defRPr/>
            </a:pPr>
            <a:r>
              <a:rPr lang="cs-CZ" dirty="0" smtClean="0"/>
              <a:t>Tlačítko více</a:t>
            </a:r>
          </a:p>
          <a:p>
            <a:pPr lvl="1" eaLnBrk="1" hangingPunct="1">
              <a:defRPr/>
            </a:pPr>
            <a:r>
              <a:rPr lang="cs-CZ" dirty="0" smtClean="0"/>
              <a:t>okno pro přesnější nastavení</a:t>
            </a:r>
          </a:p>
          <a:p>
            <a:pPr eaLnBrk="1" hangingPunct="1">
              <a:defRPr/>
            </a:pPr>
            <a:endParaRPr lang="cs-CZ" dirty="0" smtClean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7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7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7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76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76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76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76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76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76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/>
              <a:t>Pracovní plocha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556792"/>
            <a:ext cx="8568952" cy="5069160"/>
          </a:xfrm>
        </p:spPr>
        <p:txBody>
          <a:bodyPr/>
          <a:lstStyle/>
          <a:p>
            <a:pPr eaLnBrk="1" hangingPunct="1">
              <a:defRPr/>
            </a:pPr>
            <a:r>
              <a:rPr lang="cs-CZ" sz="2800" dirty="0"/>
              <a:t>p</a:t>
            </a:r>
            <a:r>
              <a:rPr lang="cs-CZ" sz="2800" dirty="0" smtClean="0"/>
              <a:t>locha se skládá ze sloupců označených písmeny a řádků označených čísly</a:t>
            </a:r>
          </a:p>
          <a:p>
            <a:pPr marL="0" indent="0" eaLnBrk="1" hangingPunct="1">
              <a:buNone/>
              <a:defRPr/>
            </a:pPr>
            <a:endParaRPr lang="cs-CZ" sz="1000" dirty="0" smtClean="0"/>
          </a:p>
          <a:p>
            <a:pPr eaLnBrk="1" hangingPunct="1">
              <a:defRPr/>
            </a:pPr>
            <a:r>
              <a:rPr lang="cs-CZ" sz="2800" dirty="0" smtClean="0"/>
              <a:t>prvek tabulky se nazývá buňka</a:t>
            </a:r>
          </a:p>
          <a:p>
            <a:pPr marL="0" indent="0" eaLnBrk="1" hangingPunct="1">
              <a:buNone/>
              <a:defRPr/>
            </a:pPr>
            <a:endParaRPr lang="cs-CZ" sz="1200" dirty="0" smtClean="0"/>
          </a:p>
          <a:p>
            <a:pPr eaLnBrk="1" hangingPunct="1">
              <a:defRPr/>
            </a:pPr>
            <a:r>
              <a:rPr lang="cs-CZ" sz="2800" b="1" dirty="0"/>
              <a:t>pole názvů</a:t>
            </a:r>
            <a:r>
              <a:rPr lang="cs-CZ" sz="2800" dirty="0"/>
              <a:t> informuje o aktivní buňce </a:t>
            </a:r>
            <a:r>
              <a:rPr lang="cs-CZ" sz="2800" dirty="0" err="1"/>
              <a:t>př</a:t>
            </a:r>
            <a:r>
              <a:rPr lang="cs-CZ" sz="2800" dirty="0"/>
              <a:t>: </a:t>
            </a:r>
            <a:r>
              <a:rPr lang="cs-CZ" sz="2800" dirty="0" smtClean="0"/>
              <a:t>C3</a:t>
            </a:r>
          </a:p>
          <a:p>
            <a:pPr marL="0" indent="0" eaLnBrk="1" hangingPunct="1">
              <a:buNone/>
              <a:defRPr/>
            </a:pPr>
            <a:endParaRPr lang="cs-CZ" sz="1200" dirty="0" smtClean="0"/>
          </a:p>
          <a:p>
            <a:pPr eaLnBrk="1" hangingPunct="1">
              <a:defRPr/>
            </a:pPr>
            <a:r>
              <a:rPr lang="cs-CZ" sz="2800" dirty="0"/>
              <a:t>s</a:t>
            </a:r>
            <a:r>
              <a:rPr lang="cs-CZ" sz="2800" dirty="0" smtClean="0"/>
              <a:t> danou buňkou můžeme pracovat, pokud je aktivní i buňkový kurzor, který je na této buňce umístěn</a:t>
            </a:r>
          </a:p>
          <a:p>
            <a:pPr eaLnBrk="1" hangingPunct="1">
              <a:defRPr/>
            </a:pPr>
            <a:endParaRPr lang="cs-CZ" sz="2800" dirty="0"/>
          </a:p>
          <a:p>
            <a:pPr marL="0" indent="0" eaLnBrk="1" hangingPunct="1">
              <a:buNone/>
              <a:defRPr/>
            </a:pPr>
            <a:endParaRPr lang="cs-CZ" sz="1400" dirty="0" smtClean="0"/>
          </a:p>
          <a:p>
            <a:pPr marL="0" indent="0" eaLnBrk="1" hangingPunct="1">
              <a:buNone/>
              <a:defRPr/>
            </a:pPr>
            <a:endParaRPr lang="cs-CZ" sz="1400" dirty="0" smtClean="0"/>
          </a:p>
          <a:p>
            <a:pPr eaLnBrk="1" hangingPunct="1">
              <a:defRPr/>
            </a:pPr>
            <a:endParaRPr lang="cs-CZ" sz="2800" dirty="0" smtClean="0"/>
          </a:p>
          <a:p>
            <a:pPr lvl="1" eaLnBrk="1" hangingPunct="1">
              <a:defRPr/>
            </a:pPr>
            <a:endParaRPr lang="cs-CZ" dirty="0" smtClean="0"/>
          </a:p>
          <a:p>
            <a:pPr eaLnBrk="1" hangingPunct="1">
              <a:defRPr/>
            </a:pPr>
            <a:endParaRPr lang="cs-CZ" dirty="0" smtClean="0"/>
          </a:p>
          <a:p>
            <a:pPr eaLnBrk="1" hangingPunct="1">
              <a:defRPr/>
            </a:pPr>
            <a:endParaRPr lang="cs-CZ" dirty="0" smtClean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86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86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86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Pracovní plocha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/>
              <a:t>plocha obsahuje několik listů tvořící dohromady sešit</a:t>
            </a:r>
          </a:p>
          <a:p>
            <a:pPr marL="0" indent="0" eaLnBrk="1" hangingPunct="1">
              <a:buNone/>
              <a:defRPr/>
            </a:pPr>
            <a:endParaRPr lang="cs-CZ" sz="1200" dirty="0"/>
          </a:p>
          <a:p>
            <a:pPr eaLnBrk="1" hangingPunct="1">
              <a:defRPr/>
            </a:pPr>
            <a:r>
              <a:rPr lang="cs-CZ" dirty="0"/>
              <a:t>každý list se prezentuje na dolním okraji </a:t>
            </a:r>
            <a:r>
              <a:rPr lang="cs-CZ" b="1" dirty="0"/>
              <a:t>ouškem</a:t>
            </a:r>
            <a:r>
              <a:rPr lang="cs-CZ" dirty="0"/>
              <a:t>, který představuje název </a:t>
            </a:r>
            <a:r>
              <a:rPr lang="cs-CZ" dirty="0" smtClean="0"/>
              <a:t>listu</a:t>
            </a:r>
          </a:p>
          <a:p>
            <a:pPr eaLnBrk="1" hangingPunct="1">
              <a:defRPr/>
            </a:pP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25588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188640"/>
            <a:ext cx="6511925" cy="1143000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Metodika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95536" y="1340768"/>
            <a:ext cx="8291264" cy="5184576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cs-CZ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Autor</a:t>
            </a:r>
            <a:r>
              <a:rPr lang="cs-CZ" sz="2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Mgr. Kateřina Černá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cs-CZ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Předmět</a:t>
            </a:r>
            <a:r>
              <a:rPr lang="cs-CZ" sz="2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Informatika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cs-CZ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Ročník</a:t>
            </a:r>
            <a:r>
              <a:rPr lang="cs-CZ" sz="2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osmý</a:t>
            </a:r>
          </a:p>
          <a:p>
            <a:pPr marL="0" indent="0">
              <a:lnSpc>
                <a:spcPct val="90000"/>
              </a:lnSpc>
              <a:buNone/>
            </a:pPr>
            <a:endParaRPr lang="cs-CZ" sz="2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lang="cs-CZ" sz="2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Použitá literatura: </a:t>
            </a:r>
          </a:p>
          <a:p>
            <a:pPr marL="0" indent="0">
              <a:buNone/>
            </a:pPr>
            <a:r>
              <a:rPr lang="cs-CZ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PECINOVSKÝ, Josef. </a:t>
            </a:r>
            <a:r>
              <a:rPr lang="cs-CZ" sz="26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Microsoft Excel 2007/2010</a:t>
            </a:r>
            <a:r>
              <a:rPr lang="cs-CZ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Brno: </a:t>
            </a:r>
            <a:r>
              <a:rPr lang="cs-CZ" sz="2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Computer</a:t>
            </a:r>
            <a:r>
              <a:rPr lang="cs-CZ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Press</a:t>
            </a:r>
            <a:r>
              <a:rPr lang="cs-CZ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a.s., 2011. ISBN 978-80-251-3575-4</a:t>
            </a:r>
            <a:r>
              <a:rPr lang="cs-CZ" sz="2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endParaRPr lang="cs-CZ" sz="2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lang="cs-CZ" sz="2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zápis </a:t>
            </a:r>
            <a:r>
              <a:rPr lang="cs-CZ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je vhodné kombinovat s ukázkami v MS Excel 2010 pro seznámení s daným prostředím </a:t>
            </a:r>
          </a:p>
          <a:p>
            <a:pPr marL="0" indent="0">
              <a:buNone/>
            </a:pPr>
            <a:endParaRPr lang="cs-CZ" sz="2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lang="cs-CZ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prezentace je určena pro výklad nové látky</a:t>
            </a:r>
          </a:p>
          <a:p>
            <a:pPr marL="0" indent="0">
              <a:buNone/>
            </a:pPr>
            <a:r>
              <a:rPr lang="cs-CZ" sz="2600" dirty="0" smtClean="0">
                <a:effectLst/>
              </a:rPr>
              <a:t> </a:t>
            </a:r>
            <a:endParaRPr lang="cs-CZ" sz="2600" dirty="0">
              <a:effectLst/>
            </a:endParaRPr>
          </a:p>
          <a:p>
            <a:pPr marL="0" indent="0">
              <a:lnSpc>
                <a:spcPct val="90000"/>
              </a:lnSpc>
              <a:buNone/>
            </a:pPr>
            <a:endParaRPr lang="cs-CZ" b="1" dirty="0" smtClean="0"/>
          </a:p>
          <a:p>
            <a:pPr>
              <a:lnSpc>
                <a:spcPct val="90000"/>
              </a:lnSpc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074673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ody">
  <a:themeElements>
    <a:clrScheme name="Body 2">
      <a:dk1>
        <a:srgbClr val="5B5B89"/>
      </a:dk1>
      <a:lt1>
        <a:srgbClr val="FFFFFF"/>
      </a:lt1>
      <a:dk2>
        <a:srgbClr val="666699"/>
      </a:dk2>
      <a:lt2>
        <a:srgbClr val="DFDEF6"/>
      </a:lt2>
      <a:accent1>
        <a:srgbClr val="6666FF"/>
      </a:accent1>
      <a:accent2>
        <a:srgbClr val="52527C"/>
      </a:accent2>
      <a:accent3>
        <a:srgbClr val="B8B8CA"/>
      </a:accent3>
      <a:accent4>
        <a:srgbClr val="DADADA"/>
      </a:accent4>
      <a:accent5>
        <a:srgbClr val="B8B8FF"/>
      </a:accent5>
      <a:accent6>
        <a:srgbClr val="494970"/>
      </a:accent6>
      <a:hlink>
        <a:srgbClr val="9999FF"/>
      </a:hlink>
      <a:folHlink>
        <a:srgbClr val="CCCCFF"/>
      </a:folHlink>
    </a:clrScheme>
    <a:fontScheme name="Body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ody 1">
        <a:dk1>
          <a:srgbClr val="00008A"/>
        </a:dk1>
        <a:lt1>
          <a:srgbClr val="FFFFFF"/>
        </a:lt1>
        <a:dk2>
          <a:srgbClr val="000099"/>
        </a:dk2>
        <a:lt2>
          <a:srgbClr val="FFFFFF"/>
        </a:lt2>
        <a:accent1>
          <a:srgbClr val="0099FF"/>
        </a:accent1>
        <a:accent2>
          <a:srgbClr val="00007A"/>
        </a:accent2>
        <a:accent3>
          <a:srgbClr val="AAAACA"/>
        </a:accent3>
        <a:accent4>
          <a:srgbClr val="DADADA"/>
        </a:accent4>
        <a:accent5>
          <a:srgbClr val="AACAFF"/>
        </a:accent5>
        <a:accent6>
          <a:srgbClr val="00006E"/>
        </a:accent6>
        <a:hlink>
          <a:srgbClr val="EAEAEA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dy 2">
        <a:dk1>
          <a:srgbClr val="5B5B89"/>
        </a:dk1>
        <a:lt1>
          <a:srgbClr val="FFFFFF"/>
        </a:lt1>
        <a:dk2>
          <a:srgbClr val="666699"/>
        </a:dk2>
        <a:lt2>
          <a:srgbClr val="DFDEF6"/>
        </a:lt2>
        <a:accent1>
          <a:srgbClr val="6666FF"/>
        </a:accent1>
        <a:accent2>
          <a:srgbClr val="52527C"/>
        </a:accent2>
        <a:accent3>
          <a:srgbClr val="B8B8CA"/>
        </a:accent3>
        <a:accent4>
          <a:srgbClr val="DADADA"/>
        </a:accent4>
        <a:accent5>
          <a:srgbClr val="B8B8FF"/>
        </a:accent5>
        <a:accent6>
          <a:srgbClr val="494970"/>
        </a:accent6>
        <a:hlink>
          <a:srgbClr val="9999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dy 3">
        <a:dk1>
          <a:srgbClr val="70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6000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560000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dy 4">
        <a:dk1>
          <a:srgbClr val="000000"/>
        </a:dk1>
        <a:lt1>
          <a:srgbClr val="FDEB9D"/>
        </a:lt1>
        <a:dk2>
          <a:srgbClr val="000000"/>
        </a:dk2>
        <a:lt2>
          <a:srgbClr val="E0CE82"/>
        </a:lt2>
        <a:accent1>
          <a:srgbClr val="EAEAEA"/>
        </a:accent1>
        <a:accent2>
          <a:srgbClr val="C2B476"/>
        </a:accent2>
        <a:accent3>
          <a:srgbClr val="FEF3CC"/>
        </a:accent3>
        <a:accent4>
          <a:srgbClr val="000000"/>
        </a:accent4>
        <a:accent5>
          <a:srgbClr val="F3F3F3"/>
        </a:accent5>
        <a:accent6>
          <a:srgbClr val="B0A36A"/>
        </a:accent6>
        <a:hlink>
          <a:srgbClr val="A47900"/>
        </a:hlink>
        <a:folHlink>
          <a:srgbClr val="8C8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dy 5">
        <a:dk1>
          <a:srgbClr val="5B5E52"/>
        </a:dk1>
        <a:lt1>
          <a:srgbClr val="FFFFFF"/>
        </a:lt1>
        <a:dk2>
          <a:srgbClr val="686B5D"/>
        </a:dk2>
        <a:lt2>
          <a:srgbClr val="CCD5C7"/>
        </a:lt2>
        <a:accent1>
          <a:srgbClr val="809EA8"/>
        </a:accent1>
        <a:accent2>
          <a:srgbClr val="4F5147"/>
        </a:accent2>
        <a:accent3>
          <a:srgbClr val="B9BAB6"/>
        </a:accent3>
        <a:accent4>
          <a:srgbClr val="DADADA"/>
        </a:accent4>
        <a:accent5>
          <a:srgbClr val="C0CCD1"/>
        </a:accent5>
        <a:accent6>
          <a:srgbClr val="47493F"/>
        </a:accent6>
        <a:hlink>
          <a:srgbClr val="AAA854"/>
        </a:hlink>
        <a:folHlink>
          <a:srgbClr val="E1D09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dy 6">
        <a:dk1>
          <a:srgbClr val="46532B"/>
        </a:dk1>
        <a:lt1>
          <a:srgbClr val="FFFFFF"/>
        </a:lt1>
        <a:dk2>
          <a:srgbClr val="4E5D31"/>
        </a:dk2>
        <a:lt2>
          <a:srgbClr val="FFFFCC"/>
        </a:lt2>
        <a:accent1>
          <a:srgbClr val="8F8C00"/>
        </a:accent1>
        <a:accent2>
          <a:srgbClr val="424F29"/>
        </a:accent2>
        <a:accent3>
          <a:srgbClr val="B2B6AD"/>
        </a:accent3>
        <a:accent4>
          <a:srgbClr val="DADADA"/>
        </a:accent4>
        <a:accent5>
          <a:srgbClr val="C6C5AA"/>
        </a:accent5>
        <a:accent6>
          <a:srgbClr val="3B4724"/>
        </a:accent6>
        <a:hlink>
          <a:srgbClr val="33CC33"/>
        </a:hlink>
        <a:folHlink>
          <a:srgbClr val="00A1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dy 7">
        <a:dk1>
          <a:srgbClr val="007673"/>
        </a:dk1>
        <a:lt1>
          <a:srgbClr val="FFFFFF"/>
        </a:lt1>
        <a:dk2>
          <a:srgbClr val="008080"/>
        </a:dk2>
        <a:lt2>
          <a:srgbClr val="FFFF99"/>
        </a:lt2>
        <a:accent1>
          <a:srgbClr val="33CCCC"/>
        </a:accent1>
        <a:accent2>
          <a:srgbClr val="006462"/>
        </a:accent2>
        <a:accent3>
          <a:srgbClr val="AAC0C0"/>
        </a:accent3>
        <a:accent4>
          <a:srgbClr val="DADADA"/>
        </a:accent4>
        <a:accent5>
          <a:srgbClr val="ADE2E2"/>
        </a:accent5>
        <a:accent6>
          <a:srgbClr val="005A58"/>
        </a:accent6>
        <a:hlink>
          <a:srgbClr val="FFCC00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dy 8">
        <a:dk1>
          <a:srgbClr val="000000"/>
        </a:dk1>
        <a:lt1>
          <a:srgbClr val="E6F8F4"/>
        </a:lt1>
        <a:dk2>
          <a:srgbClr val="000000"/>
        </a:dk2>
        <a:lt2>
          <a:srgbClr val="C5DBD6"/>
        </a:lt2>
        <a:accent1>
          <a:srgbClr val="CCFF99"/>
        </a:accent1>
        <a:accent2>
          <a:srgbClr val="ACBAB7"/>
        </a:accent2>
        <a:accent3>
          <a:srgbClr val="F0FBF8"/>
        </a:accent3>
        <a:accent4>
          <a:srgbClr val="000000"/>
        </a:accent4>
        <a:accent5>
          <a:srgbClr val="E2FFCA"/>
        </a:accent5>
        <a:accent6>
          <a:srgbClr val="9BA8A6"/>
        </a:accent6>
        <a:hlink>
          <a:srgbClr val="008080"/>
        </a:hlink>
        <a:folHlink>
          <a:srgbClr val="00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dy 9">
        <a:dk1>
          <a:srgbClr val="000000"/>
        </a:dk1>
        <a:lt1>
          <a:srgbClr val="EAEAEA"/>
        </a:lt1>
        <a:dk2>
          <a:srgbClr val="000000"/>
        </a:dk2>
        <a:lt2>
          <a:srgbClr val="D1D1D1"/>
        </a:lt2>
        <a:accent1>
          <a:srgbClr val="CCECFF"/>
        </a:accent1>
        <a:accent2>
          <a:srgbClr val="B2B2B2"/>
        </a:accent2>
        <a:accent3>
          <a:srgbClr val="F3F3F3"/>
        </a:accent3>
        <a:accent4>
          <a:srgbClr val="000000"/>
        </a:accent4>
        <a:accent5>
          <a:srgbClr val="E2F4FF"/>
        </a:accent5>
        <a:accent6>
          <a:srgbClr val="A1A1A1"/>
        </a:accent6>
        <a:hlink>
          <a:srgbClr val="7200E4"/>
        </a:hlink>
        <a:folHlink>
          <a:srgbClr val="0033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Digital Dots</Template>
  <TotalTime>117</TotalTime>
  <Words>339</Words>
  <Application>Microsoft Office PowerPoint</Application>
  <PresentationFormat>Předvádění na obrazovce (4:3)</PresentationFormat>
  <Paragraphs>82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Body</vt:lpstr>
      <vt:lpstr>Snímek 1</vt:lpstr>
      <vt:lpstr>Poznámky pro učitele</vt:lpstr>
      <vt:lpstr>K jakým účelům MS Excel slouží?</vt:lpstr>
      <vt:lpstr>Okno aplikace Excel</vt:lpstr>
      <vt:lpstr>Snímek 5</vt:lpstr>
      <vt:lpstr>Snímek 6</vt:lpstr>
      <vt:lpstr>Pracovní plocha</vt:lpstr>
      <vt:lpstr>Pracovní plocha</vt:lpstr>
      <vt:lpstr>Metodika</vt:lpstr>
    </vt:vector>
  </TitlesOfParts>
  <Company>Kovárna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MS Excel 2010</dc:title>
  <dc:creator>Josef Černý</dc:creator>
  <cp:lastModifiedBy>Hp</cp:lastModifiedBy>
  <cp:revision>14</cp:revision>
  <dcterms:created xsi:type="dcterms:W3CDTF">2012-02-02T17:15:27Z</dcterms:created>
  <dcterms:modified xsi:type="dcterms:W3CDTF">2012-05-15T18:17:41Z</dcterms:modified>
</cp:coreProperties>
</file>