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65" r:id="rId4"/>
    <p:sldId id="266" r:id="rId5"/>
    <p:sldId id="267" r:id="rId6"/>
    <p:sldId id="268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92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Počítačové sítě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škola, Chvalkovice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Kateřina Černá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Typy kabeláže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rPr>
            <a:t>CZ.1.07/1.1.05/04.0031</a:t>
          </a:r>
          <a:endParaRPr lang="cs-CZ" sz="1600" dirty="0"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E94ED-36F4-4AE8-9A5F-CFDE28BB7D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844E371-37F8-4DFC-91A8-D54C6C3DD84D}" type="presOf" srcId="{4C35D32F-0EAB-4CD7-82EE-45574DC2A586}" destId="{8BEBB6EC-1DAA-4CAC-8A25-BC0FCBD5DBD5}" srcOrd="0" destOrd="0" presId="urn:microsoft.com/office/officeart/2005/8/layout/target3"/>
    <dgm:cxn modelId="{487AB5F6-3BEF-48B4-9D84-61F7A01BA32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5B79F93-2A36-4B7F-8541-5620390AE45D}" type="presOf" srcId="{4C35D32F-0EAB-4CD7-82EE-45574DC2A586}" destId="{890E4F0B-2866-4A3F-A3C7-2A14B1797930}" srcOrd="1" destOrd="0" presId="urn:microsoft.com/office/officeart/2005/8/layout/target3"/>
    <dgm:cxn modelId="{0981D04B-4D78-423B-A8A2-ED0E499852EE}" type="presOf" srcId="{D1D4F407-5343-4D3F-B5B9-D407B03CAEB4}" destId="{AED2198E-93D5-4001-81B4-73124B309672}" srcOrd="1" destOrd="0" presId="urn:microsoft.com/office/officeart/2005/8/layout/target3"/>
    <dgm:cxn modelId="{1C51DC0E-B5F5-47CE-835A-E40858D401F8}" type="presOf" srcId="{B651F6E3-6281-48DB-9319-2AEAFDAE7572}" destId="{619D679B-A015-4ECF-8348-D1034C574F40}" srcOrd="0" destOrd="0" presId="urn:microsoft.com/office/officeart/2005/8/layout/target3"/>
    <dgm:cxn modelId="{E547A8E3-2DB9-4801-9E33-5FCE85A3ECF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7904F56-2826-44EB-AE82-948A0356452F}" type="presOf" srcId="{D8197B8C-B260-4A16-BDF4-0947B075E274}" destId="{25B08C86-7E15-44DC-BE7F-FFB55DD49D12}" srcOrd="0" destOrd="0" presId="urn:microsoft.com/office/officeart/2005/8/layout/target3"/>
    <dgm:cxn modelId="{C1D95A6D-6768-4575-840A-43A8819F3C05}" type="presOf" srcId="{757F3AB3-0718-4624-B441-E567A8F0AB56}" destId="{333A1088-737F-45CB-B68E-254E46348037}" srcOrd="0" destOrd="0" presId="urn:microsoft.com/office/officeart/2005/8/layout/target3"/>
    <dgm:cxn modelId="{362595E0-0E7D-4EE5-B2C2-82E54EBD48F1}" type="presOf" srcId="{D1B46980-6531-4606-95E6-44980827E919}" destId="{2BE915AB-18AA-4053-B92C-3BFC9ED204BB}" srcOrd="1" destOrd="0" presId="urn:microsoft.com/office/officeart/2005/8/layout/target3"/>
    <dgm:cxn modelId="{91225FD5-1FA3-45DF-9838-8487F727946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69A9783-6004-48F5-A74A-74F0AEB56B21}" type="presParOf" srcId="{333A1088-737F-45CB-B68E-254E46348037}" destId="{F5ABB229-8D3B-4694-996A-96F23CF14429}" srcOrd="0" destOrd="0" presId="urn:microsoft.com/office/officeart/2005/8/layout/target3"/>
    <dgm:cxn modelId="{C2024941-9E24-4D67-8377-E378BDD45367}" type="presParOf" srcId="{333A1088-737F-45CB-B68E-254E46348037}" destId="{F41139FD-01EE-4571-8B17-4FB00FC51163}" srcOrd="1" destOrd="0" presId="urn:microsoft.com/office/officeart/2005/8/layout/target3"/>
    <dgm:cxn modelId="{A232E5AF-A447-4138-9A8F-57BD1A024CA0}" type="presParOf" srcId="{333A1088-737F-45CB-B68E-254E46348037}" destId="{D005CE8C-CC26-4C3E-AC11-E15060ECD759}" srcOrd="2" destOrd="0" presId="urn:microsoft.com/office/officeart/2005/8/layout/target3"/>
    <dgm:cxn modelId="{5996CCCD-88DB-4BC3-8B70-142D9A296325}" type="presParOf" srcId="{333A1088-737F-45CB-B68E-254E46348037}" destId="{2C702D82-9B77-49B7-9568-BB8EB47C3372}" srcOrd="3" destOrd="0" presId="urn:microsoft.com/office/officeart/2005/8/layout/target3"/>
    <dgm:cxn modelId="{7AEA0A39-2CC3-4A0E-B393-8C54B765B6FD}" type="presParOf" srcId="{333A1088-737F-45CB-B68E-254E46348037}" destId="{A52A0455-90FF-4808-ABD0-F02540D31D5A}" srcOrd="4" destOrd="0" presId="urn:microsoft.com/office/officeart/2005/8/layout/target3"/>
    <dgm:cxn modelId="{4CEF41FB-0930-41F1-A9D6-820D7C75C118}" type="presParOf" srcId="{333A1088-737F-45CB-B68E-254E46348037}" destId="{6140AFEC-043D-4C43-A2F9-D0F5331DF3A3}" srcOrd="5" destOrd="0" presId="urn:microsoft.com/office/officeart/2005/8/layout/target3"/>
    <dgm:cxn modelId="{D1804BE0-4067-4EC4-B253-C071389D8E2C}" type="presParOf" srcId="{333A1088-737F-45CB-B68E-254E46348037}" destId="{9358AC05-5D7D-4327-9F80-1AD486AEA664}" srcOrd="6" destOrd="0" presId="urn:microsoft.com/office/officeart/2005/8/layout/target3"/>
    <dgm:cxn modelId="{9DC4ADB1-D2B2-4121-B450-A6FC6A41E5C7}" type="presParOf" srcId="{333A1088-737F-45CB-B68E-254E46348037}" destId="{313FC574-E1CD-4FB4-B054-0B805CE0447D}" srcOrd="7" destOrd="0" presId="urn:microsoft.com/office/officeart/2005/8/layout/target3"/>
    <dgm:cxn modelId="{ED83D3BE-6B1E-416C-B793-260CFF041419}" type="presParOf" srcId="{333A1088-737F-45CB-B68E-254E46348037}" destId="{619D679B-A015-4ECF-8348-D1034C574F40}" srcOrd="8" destOrd="0" presId="urn:microsoft.com/office/officeart/2005/8/layout/target3"/>
    <dgm:cxn modelId="{8A37DC6A-0159-40F5-A6BA-69C68A02FAE3}" type="presParOf" srcId="{333A1088-737F-45CB-B68E-254E46348037}" destId="{322283A8-4A27-4CDA-BAE3-F381106A9174}" srcOrd="9" destOrd="0" presId="urn:microsoft.com/office/officeart/2005/8/layout/target3"/>
    <dgm:cxn modelId="{39382F85-D487-4C1E-BEDD-1F4B88A68AC7}" type="presParOf" srcId="{333A1088-737F-45CB-B68E-254E46348037}" destId="{FFC9F71D-1B4F-4AD9-A4A6-86ADEFC8AF5C}" srcOrd="10" destOrd="0" presId="urn:microsoft.com/office/officeart/2005/8/layout/target3"/>
    <dgm:cxn modelId="{2D8D3085-2FC2-4C65-989D-E65BA82246D8}" type="presParOf" srcId="{333A1088-737F-45CB-B68E-254E46348037}" destId="{25B08C86-7E15-44DC-BE7F-FFB55DD49D12}" srcOrd="11" destOrd="0" presId="urn:microsoft.com/office/officeart/2005/8/layout/target3"/>
    <dgm:cxn modelId="{1AE5DF92-91B9-413E-8A5F-32F75BD55D82}" type="presParOf" srcId="{333A1088-737F-45CB-B68E-254E46348037}" destId="{76644BE8-9D7C-4C09-B250-3D10AF48CBB7}" srcOrd="12" destOrd="0" presId="urn:microsoft.com/office/officeart/2005/8/layout/target3"/>
    <dgm:cxn modelId="{60FDD2CB-142A-4007-A86E-5B1D70D7DAEB}" type="presParOf" srcId="{333A1088-737F-45CB-B68E-254E46348037}" destId="{EE85B701-7295-41C0-BA7A-34D3756A2AE6}" srcOrd="13" destOrd="0" presId="urn:microsoft.com/office/officeart/2005/8/layout/target3"/>
    <dgm:cxn modelId="{931BBA12-7481-454E-A1FC-5A4BEF7182CD}" type="presParOf" srcId="{333A1088-737F-45CB-B68E-254E46348037}" destId="{8BEBB6EC-1DAA-4CAC-8A25-BC0FCBD5DBD5}" srcOrd="14" destOrd="0" presId="urn:microsoft.com/office/officeart/2005/8/layout/target3"/>
    <dgm:cxn modelId="{CBB63C4F-6F1D-4F1F-B29C-3236B6C21EB7}" type="presParOf" srcId="{333A1088-737F-45CB-B68E-254E46348037}" destId="{AED2198E-93D5-4001-81B4-73124B309672}" srcOrd="15" destOrd="0" presId="urn:microsoft.com/office/officeart/2005/8/layout/target3"/>
    <dgm:cxn modelId="{EEDC4903-36E9-4476-95D5-BDCD0C8CD5D8}" type="presParOf" srcId="{333A1088-737F-45CB-B68E-254E46348037}" destId="{2BE915AB-18AA-4053-B92C-3BFC9ED204BB}" srcOrd="16" destOrd="0" presId="urn:microsoft.com/office/officeart/2005/8/layout/target3"/>
    <dgm:cxn modelId="{0237B04F-32FB-4847-A72B-0F66EE9ED442}" type="presParOf" srcId="{333A1088-737F-45CB-B68E-254E46348037}" destId="{6BB5E863-4638-4E1D-BFDE-399D028AC4ED}" srcOrd="17" destOrd="0" presId="urn:microsoft.com/office/officeart/2005/8/layout/target3"/>
    <dgm:cxn modelId="{43E98365-D913-40C6-893F-D16142DBCD92}" type="presParOf" srcId="{333A1088-737F-45CB-B68E-254E46348037}" destId="{5A5FFA88-C948-4069-8E93-59FA12366E83}" srcOrd="18" destOrd="0" presId="urn:microsoft.com/office/officeart/2005/8/layout/target3"/>
    <dgm:cxn modelId="{08D9C501-248D-44FA-A881-0AED072B21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970" y="0"/>
          <a:ext cx="733059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škola, Chvalkovice</a:t>
          </a:r>
          <a:endParaRPr lang="cs-CZ" sz="1800" kern="1200" dirty="0"/>
        </a:p>
      </dsp:txBody>
      <dsp:txXfrm>
        <a:off x="1255970" y="0"/>
        <a:ext cx="733059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33059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Kateřina Černá</a:t>
          </a:r>
          <a:endParaRPr lang="cs-CZ" sz="2000" kern="1200" dirty="0"/>
        </a:p>
      </dsp:txBody>
      <dsp:txXfrm>
        <a:off x="1273857" y="407634"/>
        <a:ext cx="733059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33059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Počítačové sítě</a:t>
          </a:r>
          <a:endParaRPr lang="cs-CZ" sz="2000" kern="1200" dirty="0"/>
        </a:p>
      </dsp:txBody>
      <dsp:txXfrm>
        <a:off x="1273857" y="815268"/>
        <a:ext cx="733059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33059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Typy kabeláže</a:t>
          </a:r>
          <a:endParaRPr lang="cs-CZ" sz="2000" kern="1200" dirty="0"/>
        </a:p>
      </dsp:txBody>
      <dsp:txXfrm>
        <a:off x="1273857" y="1222902"/>
        <a:ext cx="733059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33059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1600" kern="1200" dirty="0" smtClean="0">
              <a:latin typeface="Verdana" pitchFamily="34" charset="0"/>
              <a:ea typeface="Verdana" pitchFamily="34" charset="0"/>
              <a:cs typeface="Verdana" pitchFamily="34" charset="0"/>
            </a:rPr>
            <a:t>CZ.1.07/1.1.05/04.0031</a:t>
          </a:r>
          <a:endParaRPr lang="cs-CZ" sz="1600" kern="1200" dirty="0"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1273857" y="1630536"/>
        <a:ext cx="733059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mp.wosa.iglu.cz/?strana=kabely" TargetMode="External"/><Relationship Id="rId2" Type="http://schemas.openxmlformats.org/officeDocument/2006/relationships/hyperlink" Target="http://www.fmpc.cz/imgz/2907_H1000P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deleni.idnes.cz/opticke-kabely-co-vse-se-o-nich-lze-dozvedet-fks-/tec_sdeleni.aspx?c=A110622_141349_tec_sdeleni_ah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1619874"/>
              </p:ext>
            </p:extLst>
          </p:nvPr>
        </p:nvGraphicFramePr>
        <p:xfrm>
          <a:off x="179512" y="908720"/>
          <a:ext cx="860444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444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780108"/>
          </a:xfrm>
        </p:spPr>
        <p:txBody>
          <a:bodyPr/>
          <a:lstStyle/>
          <a:p>
            <a:r>
              <a:rPr lang="cs-CZ" dirty="0" smtClean="0"/>
              <a:t>Kabeláž používaná </a:t>
            </a:r>
            <a:r>
              <a:rPr lang="cs-CZ" dirty="0"/>
              <a:t>k realizaci počítačových sítí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3848" y="3068960"/>
            <a:ext cx="6400800" cy="2393279"/>
          </a:xfrm>
        </p:spPr>
        <p:txBody>
          <a:bodyPr>
            <a:normAutofit/>
          </a:bodyPr>
          <a:lstStyle/>
          <a:p>
            <a:pPr marL="800100" lvl="1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400" dirty="0" smtClean="0"/>
              <a:t>Koaxiální kabel</a:t>
            </a:r>
          </a:p>
          <a:p>
            <a:pPr marL="800100" lvl="1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400" dirty="0" smtClean="0"/>
              <a:t>Kroucená dvojlinka</a:t>
            </a:r>
          </a:p>
          <a:p>
            <a:pPr marL="800100" lvl="1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400" dirty="0" smtClean="0"/>
              <a:t>Optický kabel</a:t>
            </a:r>
          </a:p>
          <a:p>
            <a:pPr marL="342900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600" dirty="0" smtClean="0"/>
              <a:t>Opakování </a:t>
            </a:r>
            <a:r>
              <a:rPr lang="cs-CZ" sz="2600" dirty="0"/>
              <a:t>látky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187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Clr>
                <a:srgbClr val="FF0000"/>
              </a:buClr>
              <a:buFont typeface="+mj-lt"/>
              <a:buAutoNum type="arabicParenR"/>
            </a:pPr>
            <a:r>
              <a:rPr lang="cs-CZ" sz="3200" b="1" dirty="0" smtClean="0"/>
              <a:t>Koaxiální kabel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Typy kabeláže</a:t>
            </a:r>
            <a:endParaRPr lang="cs-CZ" dirty="0"/>
          </a:p>
        </p:txBody>
      </p:sp>
      <p:pic>
        <p:nvPicPr>
          <p:cNvPr id="4098" name="Picture 2" descr="2907_H1000P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09120"/>
            <a:ext cx="4017235" cy="1506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3429000"/>
            <a:ext cx="30963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r>
              <a:rPr lang="cs-CZ" sz="2400" dirty="0" smtClean="0"/>
              <a:t> – plášť</a:t>
            </a:r>
          </a:p>
          <a:p>
            <a:r>
              <a:rPr lang="cs-CZ" sz="2400" b="1" dirty="0" smtClean="0"/>
              <a:t>B</a:t>
            </a:r>
            <a:r>
              <a:rPr lang="cs-CZ" sz="2400" dirty="0" smtClean="0"/>
              <a:t> – vodivé opletení</a:t>
            </a:r>
          </a:p>
          <a:p>
            <a:r>
              <a:rPr lang="cs-CZ" sz="2400" b="1" dirty="0" smtClean="0"/>
              <a:t>C</a:t>
            </a:r>
            <a:r>
              <a:rPr lang="cs-CZ" sz="2400" dirty="0" smtClean="0"/>
              <a:t> – dielektrikum</a:t>
            </a:r>
          </a:p>
          <a:p>
            <a:r>
              <a:rPr lang="cs-CZ" sz="2400" b="1" dirty="0" smtClean="0"/>
              <a:t>D</a:t>
            </a:r>
            <a:r>
              <a:rPr lang="cs-CZ" sz="2400" dirty="0" smtClean="0"/>
              <a:t> - Vnitřní vodič</a:t>
            </a:r>
            <a:endParaRPr lang="cs-CZ" sz="24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791580" y="3777008"/>
            <a:ext cx="396044" cy="8523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840004" y="3895802"/>
            <a:ext cx="712473" cy="7682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4860032" y="5477656"/>
            <a:ext cx="1008112" cy="5474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4021490" y="5751389"/>
            <a:ext cx="118463" cy="7019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491880" y="3573016"/>
            <a:ext cx="452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B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65106" y="3407676"/>
            <a:ext cx="452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5805264"/>
            <a:ext cx="452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11960" y="6268670"/>
            <a:ext cx="452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24" name="Obdélník 23"/>
          <p:cNvSpPr/>
          <p:nvPr/>
        </p:nvSpPr>
        <p:spPr>
          <a:xfrm>
            <a:off x="727242" y="6265307"/>
            <a:ext cx="280878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Obr. 1: Složení kabelu [1]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52247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Typy kabeláže</a:t>
            </a:r>
          </a:p>
        </p:txBody>
      </p:sp>
      <p:pic>
        <p:nvPicPr>
          <p:cNvPr id="5122" name="il_fi" descr="utp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62" b="11558"/>
          <a:stretch/>
        </p:blipFill>
        <p:spPr bwMode="auto">
          <a:xfrm>
            <a:off x="1259632" y="3753996"/>
            <a:ext cx="5504421" cy="241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39952" y="6166121"/>
            <a:ext cx="31646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Obr. 2: </a:t>
            </a:r>
            <a:r>
              <a:rPr lang="cs-CZ" sz="2400" dirty="0" smtClean="0"/>
              <a:t>Složení</a:t>
            </a:r>
            <a:r>
              <a:rPr lang="cs-CZ" sz="2000" dirty="0" smtClean="0"/>
              <a:t> </a:t>
            </a:r>
            <a:r>
              <a:rPr lang="cs-CZ" sz="2400" dirty="0" smtClean="0"/>
              <a:t>kabelu</a:t>
            </a:r>
            <a:r>
              <a:rPr lang="cs-CZ" sz="2000" dirty="0" smtClean="0"/>
              <a:t> [2]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23528" y="2708920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nejběžnější typ kabelu pro budování lokálních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sítí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díky propletení nedochází k rušení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71600" y="2060848"/>
            <a:ext cx="40639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2)  </a:t>
            </a:r>
            <a:r>
              <a:rPr lang="cs-CZ" sz="3200" b="1" dirty="0" smtClean="0"/>
              <a:t>Kroucená dvojlinka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83883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Typy kabeláže</a:t>
            </a:r>
          </a:p>
        </p:txBody>
      </p:sp>
      <p:pic>
        <p:nvPicPr>
          <p:cNvPr id="6146" name="il_fi" descr="AHR3bf9f1_kabely_s_tesnou_sekundarni_ochranou_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842" y="2706703"/>
            <a:ext cx="4824536" cy="3361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69326" y="6021288"/>
            <a:ext cx="26789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3: Složení </a:t>
            </a:r>
            <a:r>
              <a:rPr lang="cs-CZ" sz="2000" dirty="0" smtClean="0"/>
              <a:t>kabelu</a:t>
            </a:r>
            <a:r>
              <a:rPr lang="cs-CZ" dirty="0" smtClean="0"/>
              <a:t> [3]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64678" y="3204973"/>
            <a:ext cx="22793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r>
              <a:rPr lang="cs-CZ" sz="2400" dirty="0" smtClean="0"/>
              <a:t> – plášť</a:t>
            </a:r>
          </a:p>
          <a:p>
            <a:r>
              <a:rPr lang="cs-CZ" sz="2400" b="1" dirty="0" smtClean="0"/>
              <a:t>B</a:t>
            </a:r>
            <a:r>
              <a:rPr lang="cs-CZ" sz="2400" dirty="0" smtClean="0"/>
              <a:t> – nekovový     středový prvek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791580" y="3501008"/>
            <a:ext cx="1476164" cy="276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7544" y="3635732"/>
            <a:ext cx="452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529662" y="5013176"/>
            <a:ext cx="2895896" cy="276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238733" y="5115012"/>
            <a:ext cx="452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951658" y="1939986"/>
            <a:ext cx="31117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3)  </a:t>
            </a:r>
            <a:r>
              <a:rPr lang="cs-CZ" sz="3200" b="1" dirty="0" smtClean="0"/>
              <a:t>Optický kabel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581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4509120"/>
          </a:xfrm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endParaRPr lang="cs-CZ" dirty="0"/>
          </a:p>
          <a:p>
            <a:pPr marL="457200" indent="-457200">
              <a:buAutoNum type="arabicParenR"/>
            </a:pPr>
            <a:r>
              <a:rPr lang="cs-CZ" dirty="0" smtClean="0"/>
              <a:t>Vyjmenuj typy kabelů, které se používají ke kabeláži počítačových síti:</a:t>
            </a:r>
            <a:endParaRPr lang="cs-CZ" dirty="0"/>
          </a:p>
          <a:p>
            <a:pPr marL="457200" indent="-457200">
              <a:buAutoNum type="arabicParenR"/>
            </a:pPr>
            <a:endParaRPr lang="cs-CZ" dirty="0"/>
          </a:p>
          <a:p>
            <a:pPr marL="457200" indent="-457200">
              <a:buAutoNum type="arabicParenR"/>
            </a:pPr>
            <a:r>
              <a:rPr lang="cs-CZ" dirty="0" smtClean="0"/>
              <a:t>Jaké barvy kabelů obsahuje kroucená dvojlinka:</a:t>
            </a:r>
          </a:p>
          <a:p>
            <a:pPr marL="457200" indent="-457200">
              <a:buAutoNum type="arabicParenR"/>
            </a:pPr>
            <a:endParaRPr lang="cs-CZ" dirty="0" smtClean="0"/>
          </a:p>
          <a:p>
            <a:pPr marL="457200" indent="-457200">
              <a:buAutoNum type="arabicParenR"/>
            </a:pPr>
            <a:r>
              <a:rPr lang="cs-CZ" dirty="0" smtClean="0"/>
              <a:t>Z jakých částí se skládá koaxiální kabel?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Zopakujeme si</a:t>
            </a:r>
          </a:p>
        </p:txBody>
      </p:sp>
    </p:spTree>
    <p:extLst>
      <p:ext uri="{BB962C8B-B14F-4D97-AF65-F5344CB8AC3E}">
        <p14:creationId xmlns:p14="http://schemas.microsoft.com/office/powerpoint/2010/main" val="285370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6511925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Metodika, použité zdroje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96752"/>
            <a:ext cx="8640960" cy="511256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Kateřina Černá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Informatika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devátý</a:t>
            </a:r>
          </a:p>
          <a:p>
            <a:pPr marL="0" indent="0">
              <a:lnSpc>
                <a:spcPct val="90000"/>
              </a:lnSpc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Poznámky pro učitele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Prezentace je určena pro výklad nové látky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– osobní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archiv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/>
              <a:t>[</a:t>
            </a:r>
            <a:r>
              <a:rPr lang="cs-CZ" sz="1800" dirty="0"/>
              <a:t>1]   </a:t>
            </a:r>
            <a:r>
              <a:rPr lang="cs-CZ" sz="1800" dirty="0">
                <a:hlinkClick r:id="rId2"/>
              </a:rPr>
              <a:t> http://www.fmpc.cz/imgz/2907_H1000PE.jpg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[2]    </a:t>
            </a:r>
            <a:r>
              <a:rPr lang="cs-CZ" sz="1800" dirty="0">
                <a:hlinkClick r:id="rId3"/>
              </a:rPr>
              <a:t>http://dmp.wosa.iglu.cz/?strana=kabely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[3]   </a:t>
            </a:r>
            <a:r>
              <a:rPr lang="cs-CZ" sz="1800" dirty="0">
                <a:hlinkClick r:id="rId4"/>
              </a:rPr>
              <a:t>http://sdeleni.idnes.cz/opticke-kabely-co-vse-se-o-nich-lze-dozvedet-fks-                  </a:t>
            </a:r>
            <a:r>
              <a:rPr lang="cs-CZ" sz="1800" dirty="0" smtClean="0">
                <a:hlinkClick r:id="rId4"/>
              </a:rPr>
              <a:t>    /</a:t>
            </a:r>
            <a:r>
              <a:rPr lang="cs-CZ" sz="1800" dirty="0" err="1">
                <a:hlinkClick r:id="rId4"/>
              </a:rPr>
              <a:t>tec_sdeleni.aspx?c</a:t>
            </a:r>
            <a:r>
              <a:rPr lang="cs-CZ" sz="1800" dirty="0">
                <a:hlinkClick r:id="rId4"/>
              </a:rPr>
              <a:t>=A110622_141349_tec_sdeleni_ahr</a:t>
            </a:r>
            <a:endParaRPr lang="cs-CZ" sz="1800" dirty="0"/>
          </a:p>
          <a:p>
            <a:pPr marL="0" indent="0">
              <a:lnSpc>
                <a:spcPct val="90000"/>
              </a:lnSpc>
              <a:buNone/>
            </a:pPr>
            <a:endParaRPr lang="cs-CZ" dirty="0" smtClean="0"/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746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71</TotalTime>
  <Words>214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Prezentace aplikace PowerPoint</vt:lpstr>
      <vt:lpstr>Kabeláž používaná k realizaci počítačových sítí</vt:lpstr>
      <vt:lpstr>Typy kabeláže</vt:lpstr>
      <vt:lpstr>Typy kabeláže</vt:lpstr>
      <vt:lpstr>Typy kabeláže</vt:lpstr>
      <vt:lpstr>Zopakujeme si</vt:lpstr>
      <vt:lpstr>   Metodika,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Topologie sítí</dc:title>
  <dc:creator>ucitel</dc:creator>
  <cp:lastModifiedBy>Černá Kateřina</cp:lastModifiedBy>
  <cp:revision>16</cp:revision>
  <dcterms:created xsi:type="dcterms:W3CDTF">2011-09-17T19:25:09Z</dcterms:created>
  <dcterms:modified xsi:type="dcterms:W3CDTF">2012-05-16T08:41:29Z</dcterms:modified>
</cp:coreProperties>
</file>