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58" r:id="rId3"/>
    <p:sldId id="260" r:id="rId4"/>
    <p:sldId id="261" r:id="rId5"/>
    <p:sldId id="262" r:id="rId6"/>
    <p:sldId id="263" r:id="rId7"/>
    <p:sldId id="264" r:id="rId8"/>
    <p:sldId id="257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E9481D-2A44-4F12-96D8-3571068982BA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615864-330B-4ED7-BC18-13FEB9EFCA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4183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4D9A-6B0B-432A-9CC7-EECACDAE2CA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085-C366-49DB-A82F-2DD519D61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4D9A-6B0B-432A-9CC7-EECACDAE2CA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085-C366-49DB-A82F-2DD519D61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4D9A-6B0B-432A-9CC7-EECACDAE2CA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085-C366-49DB-A82F-2DD519D61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4D9A-6B0B-432A-9CC7-EECACDAE2CA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085-C366-49DB-A82F-2DD519D61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4D9A-6B0B-432A-9CC7-EECACDAE2CA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085-C366-49DB-A82F-2DD519D61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4D9A-6B0B-432A-9CC7-EECACDAE2CA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085-C366-49DB-A82F-2DD519D61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4D9A-6B0B-432A-9CC7-EECACDAE2CA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085-C366-49DB-A82F-2DD519D61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4D9A-6B0B-432A-9CC7-EECACDAE2CA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085-C366-49DB-A82F-2DD519D61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4D9A-6B0B-432A-9CC7-EECACDAE2CA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085-C366-49DB-A82F-2DD519D61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4D9A-6B0B-432A-9CC7-EECACDAE2CA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085-C366-49DB-A82F-2DD519D61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4D9A-6B0B-432A-9CC7-EECACDAE2CA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085-C366-49DB-A82F-2DD519D61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D14D9A-6B0B-432A-9CC7-EECACDAE2CA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44D085-C366-49DB-A82F-2DD519D61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214290"/>
            <a:ext cx="8286808" cy="471490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Název školy:Základní škola Chomutov, Písečná 5144</a:t>
            </a:r>
            <a:br>
              <a:rPr lang="cs-CZ" sz="2800" dirty="0" smtClean="0"/>
            </a:br>
            <a:r>
              <a:rPr lang="cs-CZ" sz="2800" dirty="0" smtClean="0"/>
              <a:t>Název materiálu</a:t>
            </a:r>
            <a:r>
              <a:rPr lang="cs-CZ" sz="2800" smtClean="0"/>
              <a:t>: </a:t>
            </a:r>
            <a:r>
              <a:rPr lang="cs-CZ" sz="2800" smtClean="0"/>
              <a:t>VY_52_INOVACE_28_Hádej_kdo_jsem_Přemyslovci_šg2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 1.07/1.4.00/21.3355</a:t>
            </a:r>
            <a:br>
              <a:rPr lang="cs-CZ" sz="2800" dirty="0" smtClean="0"/>
            </a:br>
            <a:r>
              <a:rPr lang="cs-CZ" sz="2800" dirty="0" smtClean="0"/>
              <a:t>Autor: Mgr. Štěpánka </a:t>
            </a:r>
            <a:r>
              <a:rPr lang="cs-CZ" sz="2800" dirty="0" err="1" smtClean="0"/>
              <a:t>Giptnerová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 tvorby: 11. 03. 2012</a:t>
            </a:r>
            <a:br>
              <a:rPr lang="cs-CZ" sz="2800" dirty="0" smtClean="0"/>
            </a:br>
            <a:r>
              <a:rPr lang="cs-CZ" sz="2800" dirty="0" smtClean="0"/>
              <a:t>Cílový ročník: 4. ročník</a:t>
            </a:r>
            <a:br>
              <a:rPr lang="cs-CZ" sz="2800" dirty="0" smtClean="0"/>
            </a:br>
            <a:r>
              <a:rPr lang="cs-CZ" sz="2800" dirty="0" smtClean="0"/>
              <a:t>Vzdělávací oblast/obor/okruh: </a:t>
            </a:r>
            <a:r>
              <a:rPr lang="cs-CZ" sz="2800" dirty="0" err="1" smtClean="0"/>
              <a:t>ČaJS</a:t>
            </a:r>
            <a:r>
              <a:rPr lang="cs-CZ" sz="2800" dirty="0" smtClean="0"/>
              <a:t> (VL - D)</a:t>
            </a:r>
            <a:br>
              <a:rPr lang="cs-CZ" sz="2800" dirty="0" smtClean="0"/>
            </a:br>
            <a:r>
              <a:rPr lang="cs-CZ" sz="2800" dirty="0" smtClean="0"/>
              <a:t>Klíčové slovo: kníže Václav, </a:t>
            </a:r>
            <a:r>
              <a:rPr lang="cs-CZ" sz="2800" dirty="0"/>
              <a:t>k</a:t>
            </a:r>
            <a:r>
              <a:rPr lang="cs-CZ" sz="2800" dirty="0" smtClean="0"/>
              <a:t>níže Oldřich, kníže Břetislav, Přemysl Otakar II., Václav II., Václav III.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4572008"/>
            <a:ext cx="8501122" cy="1071570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cs-CZ" sz="4200" dirty="0" smtClean="0">
                <a:solidFill>
                  <a:schemeClr val="tx1"/>
                </a:solidFill>
              </a:rPr>
              <a:t>Anotace: Prezentace slouží k opakování historických osobností a jejich významu pro české země. Za pomoci nápovědy žáci určují o jakou historickou osobnost se jedná.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71472" y="5643578"/>
            <a:ext cx="7286676" cy="857256"/>
          </a:xfrm>
        </p:spPr>
        <p:txBody>
          <a:bodyPr/>
          <a:lstStyle/>
          <a:p>
            <a:pPr algn="l"/>
            <a:r>
              <a:rPr lang="cs-CZ" i="1" dirty="0" smtClean="0"/>
              <a:t>Autorem materiálu a všech jeho částí,</a:t>
            </a:r>
            <a:endParaRPr lang="cs-CZ" dirty="0" smtClean="0"/>
          </a:p>
          <a:p>
            <a:pPr algn="l"/>
            <a:r>
              <a:rPr lang="cs-CZ" i="1" dirty="0" smtClean="0"/>
              <a:t>není-li uvedeno jinak, je Mgr. Štěpánka </a:t>
            </a:r>
            <a:r>
              <a:rPr lang="cs-CZ" i="1" dirty="0" err="1" smtClean="0"/>
              <a:t>Giptnerová</a:t>
            </a:r>
            <a:endParaRPr lang="cs-CZ" i="1" dirty="0" smtClean="0"/>
          </a:p>
          <a:p>
            <a:pPr algn="l"/>
            <a:r>
              <a:rPr lang="cs-CZ" i="1" dirty="0" smtClean="0"/>
              <a:t>Financováno z ESF a státního rozpočtu ČR</a:t>
            </a:r>
            <a:endParaRPr lang="cs-CZ" dirty="0" smtClean="0"/>
          </a:p>
          <a:p>
            <a:endParaRPr lang="cs-CZ" dirty="0" smtClean="0"/>
          </a:p>
          <a:p>
            <a:pPr algn="l"/>
            <a:endParaRPr lang="cs-CZ" dirty="0"/>
          </a:p>
        </p:txBody>
      </p:sp>
      <p:pic>
        <p:nvPicPr>
          <p:cNvPr id="5" name="Picture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5786454"/>
            <a:ext cx="2737795" cy="531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kdo jsem 1: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142984"/>
            <a:ext cx="8482042" cy="1231895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Otec mi brzy zemřel a, tak mě vychovávala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babička Ludmila.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2214554"/>
            <a:ext cx="80010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Kvůli zachování míru jsem platil německému králi „poplatek za mír“.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3286124"/>
            <a:ext cx="72152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Nechal mě zabít můj bratr Boleslav.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1026" name="Picture 2" descr="http://www.panovnici.estranky.cz/img/original/225/sv.-vaclav-i.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4000504"/>
            <a:ext cx="2357454" cy="24303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kdo jsem 2: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7553348" cy="1017582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Natrvalo jsem připojil Moravu k Čechám.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2071678"/>
            <a:ext cx="80724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Vybral jsem si ženu prostého původu – Boženu.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3143248"/>
            <a:ext cx="82868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Seznámil jsem se s věhlasným poustevníkem Prokopem.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16386" name="Picture 2" descr="http://www.panovnici.estranky.cz/img/original/230/oldrich-i.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3758390"/>
            <a:ext cx="2357454" cy="29032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kdo jsem 3: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7624786" cy="803267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Od mládí jsem spravoval území Moravy.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2143116"/>
            <a:ext cx="8572560" cy="10715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Kvůli bezpečnosti jsem nechal vystavět „strážní hrady“.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3286124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Z Německa jsem unesl svou ženu Jitku.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18434" name="Picture 2" descr="http://www.panovnici.estranky.cz/img/original/231/bretislav-i.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3832392"/>
            <a:ext cx="2500330" cy="29415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kdo jsem 4: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7910538" cy="73183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Přezdívali mě králem „železným a zlatým“.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2143116"/>
            <a:ext cx="77153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Byl jsem menšího vzrůstu, ale smělý a neohrožený vojevůdce.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3357562"/>
            <a:ext cx="664373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Padl jsem v bitvě na Moravském poli.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19458" name="Picture 2" descr="http://www.panovnici.estranky.cz/img/original/248/premysl-otakar-ii.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4000504"/>
            <a:ext cx="1892535" cy="26432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kdo jsem 5: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24918" cy="116045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Jako malý jsem byl vězněm na hradě Bezděz a v Německu.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2643182"/>
            <a:ext cx="54292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Nechal jsem razit pražské groše.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3714752"/>
            <a:ext cx="85010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Pro svého syna jsem zajistil „uherskou korunu“.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20482" name="Picture 2" descr="http://www.panovnici.estranky.cz/img/original/249/vaclav-ii.-kr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4409860"/>
            <a:ext cx="1889964" cy="2448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kdo jsem 6: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7053282" cy="946144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Na trůn jsem usedl v 16-ti letech.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2357430"/>
            <a:ext cx="6143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Zavraždili mě v Olomouci.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3143248"/>
            <a:ext cx="80724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Stal jsem se posledním Přemyslovcem, který vládl v českých zemích.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21506" name="Picture 2" descr="http://www.panovnici.estranky.cz/img/original/250/vaclav-iii.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4143380"/>
            <a:ext cx="2214578" cy="27206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Pokyny pro práci s prezentací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Učitel kliknutím zvolí nápovědu.K dispozici jsou vždy tři nápovědy a fotografie.Je možné si zasoutěžit (např. ve skupinách), kolik nápověd bude skupina potřebovat ke správnému odhalení historické osobnosti.</a:t>
            </a:r>
          </a:p>
          <a:p>
            <a:r>
              <a:rPr lang="cs-CZ" dirty="0" smtClean="0"/>
              <a:t>Správné odpovědi: 1. kníže sv. Václav</a:t>
            </a:r>
          </a:p>
          <a:p>
            <a:pPr>
              <a:buNone/>
              <a:tabLst>
                <a:tab pos="3038475" algn="l"/>
              </a:tabLst>
            </a:pPr>
            <a:r>
              <a:rPr lang="cs-CZ" dirty="0" smtClean="0"/>
              <a:t>                                  	 2. kníže Oldřich</a:t>
            </a:r>
          </a:p>
          <a:p>
            <a:pPr>
              <a:buNone/>
              <a:tabLst>
                <a:tab pos="3038475" algn="l"/>
              </a:tabLst>
            </a:pPr>
            <a:r>
              <a:rPr lang="cs-CZ" dirty="0" smtClean="0"/>
              <a:t>                                  	 3. kníže Břetislav I.</a:t>
            </a:r>
          </a:p>
          <a:p>
            <a:pPr>
              <a:buNone/>
              <a:tabLst>
                <a:tab pos="3038475" algn="l"/>
              </a:tabLst>
            </a:pPr>
            <a:r>
              <a:rPr lang="cs-CZ" dirty="0" smtClean="0"/>
              <a:t>                                  	 4. Přemysl Otakar II.</a:t>
            </a:r>
          </a:p>
          <a:p>
            <a:pPr>
              <a:buNone/>
              <a:tabLst>
                <a:tab pos="3038475" algn="l"/>
              </a:tabLst>
            </a:pPr>
            <a:r>
              <a:rPr lang="cs-CZ" dirty="0" smtClean="0"/>
              <a:t>                                  	 5. Václav II.</a:t>
            </a:r>
          </a:p>
          <a:p>
            <a:pPr>
              <a:buNone/>
              <a:tabLst>
                <a:tab pos="3038475" algn="l"/>
              </a:tabLst>
            </a:pPr>
            <a:r>
              <a:rPr lang="cs-CZ" smtClean="0"/>
              <a:t>                                   	6</a:t>
            </a:r>
            <a:r>
              <a:rPr lang="cs-CZ" dirty="0" smtClean="0"/>
              <a:t>. Václav III.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mtClean="0"/>
              <a:t>(11.03. </a:t>
            </a:r>
            <a:r>
              <a:rPr lang="cs-CZ" dirty="0" smtClean="0"/>
              <a:t>2012)</a:t>
            </a:r>
          </a:p>
          <a:p>
            <a:r>
              <a:rPr lang="cs-CZ" dirty="0" smtClean="0"/>
              <a:t>http://www.panovnici.</a:t>
            </a:r>
            <a:r>
              <a:rPr lang="cs-CZ" dirty="0" err="1" smtClean="0"/>
              <a:t>estranky.cz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original</a:t>
            </a:r>
            <a:r>
              <a:rPr lang="cs-CZ" dirty="0" smtClean="0"/>
              <a:t>/225/sv.-</a:t>
            </a:r>
            <a:r>
              <a:rPr lang="cs-CZ" dirty="0" err="1" smtClean="0"/>
              <a:t>vaclav</a:t>
            </a:r>
            <a:r>
              <a:rPr lang="cs-CZ" dirty="0" smtClean="0"/>
              <a:t>-i..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smtClean="0"/>
              <a:t>http://www.panovnici.</a:t>
            </a:r>
            <a:r>
              <a:rPr lang="cs-CZ" dirty="0" err="1" smtClean="0"/>
              <a:t>estranky.cz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original</a:t>
            </a:r>
            <a:r>
              <a:rPr lang="cs-CZ" dirty="0" smtClean="0"/>
              <a:t>/230/</a:t>
            </a:r>
            <a:r>
              <a:rPr lang="cs-CZ" dirty="0" err="1" smtClean="0"/>
              <a:t>oldrich</a:t>
            </a:r>
            <a:r>
              <a:rPr lang="cs-CZ" dirty="0" smtClean="0"/>
              <a:t>-i..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smtClean="0"/>
              <a:t>http://www.panovnici.</a:t>
            </a:r>
            <a:r>
              <a:rPr lang="cs-CZ" dirty="0" err="1" smtClean="0"/>
              <a:t>estranky.cz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original</a:t>
            </a:r>
            <a:r>
              <a:rPr lang="cs-CZ" dirty="0" smtClean="0"/>
              <a:t>/231/</a:t>
            </a:r>
            <a:r>
              <a:rPr lang="cs-CZ" dirty="0" err="1" smtClean="0"/>
              <a:t>bretislav</a:t>
            </a:r>
            <a:r>
              <a:rPr lang="cs-CZ" dirty="0" smtClean="0"/>
              <a:t>-i..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smtClean="0"/>
              <a:t>http://www.panovnici.</a:t>
            </a:r>
            <a:r>
              <a:rPr lang="cs-CZ" dirty="0" err="1" smtClean="0"/>
              <a:t>estranky.cz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original</a:t>
            </a:r>
            <a:r>
              <a:rPr lang="cs-CZ" dirty="0" smtClean="0"/>
              <a:t>/248/</a:t>
            </a:r>
            <a:r>
              <a:rPr lang="cs-CZ" dirty="0" err="1" smtClean="0"/>
              <a:t>premysl</a:t>
            </a:r>
            <a:r>
              <a:rPr lang="cs-CZ" dirty="0" smtClean="0"/>
              <a:t>-</a:t>
            </a:r>
            <a:r>
              <a:rPr lang="cs-CZ" dirty="0" err="1" smtClean="0"/>
              <a:t>otakar</a:t>
            </a:r>
            <a:r>
              <a:rPr lang="cs-CZ" dirty="0" smtClean="0"/>
              <a:t>-</a:t>
            </a:r>
            <a:r>
              <a:rPr lang="cs-CZ" dirty="0" err="1" smtClean="0"/>
              <a:t>ii</a:t>
            </a:r>
            <a:r>
              <a:rPr lang="cs-CZ" dirty="0" smtClean="0"/>
              <a:t>..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smtClean="0"/>
              <a:t>http://www.panovnici.</a:t>
            </a:r>
            <a:r>
              <a:rPr lang="cs-CZ" dirty="0" err="1" smtClean="0"/>
              <a:t>estranky.cz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original</a:t>
            </a:r>
            <a:r>
              <a:rPr lang="cs-CZ" dirty="0" smtClean="0"/>
              <a:t>/249/</a:t>
            </a:r>
            <a:r>
              <a:rPr lang="cs-CZ" dirty="0" err="1" smtClean="0"/>
              <a:t>vaclav</a:t>
            </a:r>
            <a:r>
              <a:rPr lang="cs-CZ" dirty="0" smtClean="0"/>
              <a:t>-</a:t>
            </a:r>
            <a:r>
              <a:rPr lang="cs-CZ" dirty="0" err="1" smtClean="0"/>
              <a:t>ii</a:t>
            </a:r>
            <a:r>
              <a:rPr lang="cs-CZ" dirty="0" smtClean="0"/>
              <a:t>.-</a:t>
            </a:r>
            <a:r>
              <a:rPr lang="cs-CZ" dirty="0" err="1" smtClean="0"/>
              <a:t>kral.jpg</a:t>
            </a:r>
            <a:endParaRPr lang="cs-CZ" dirty="0" smtClean="0"/>
          </a:p>
          <a:p>
            <a:r>
              <a:rPr lang="cs-CZ" dirty="0" smtClean="0"/>
              <a:t>http://www.panovnici.</a:t>
            </a:r>
            <a:r>
              <a:rPr lang="cs-CZ" dirty="0" err="1" smtClean="0"/>
              <a:t>estranky.cz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original</a:t>
            </a:r>
            <a:r>
              <a:rPr lang="cs-CZ" dirty="0" smtClean="0"/>
              <a:t>/250/</a:t>
            </a:r>
            <a:r>
              <a:rPr lang="cs-CZ" dirty="0" err="1" smtClean="0"/>
              <a:t>vaclav</a:t>
            </a:r>
            <a:r>
              <a:rPr lang="cs-CZ" dirty="0" smtClean="0"/>
              <a:t>-</a:t>
            </a:r>
            <a:r>
              <a:rPr lang="cs-CZ" dirty="0" err="1" smtClean="0"/>
              <a:t>iii</a:t>
            </a:r>
            <a:r>
              <a:rPr lang="cs-CZ" dirty="0" smtClean="0"/>
              <a:t>..</a:t>
            </a:r>
            <a:r>
              <a:rPr lang="cs-CZ" dirty="0" err="1" smtClean="0"/>
              <a:t>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</TotalTime>
  <Words>331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školy:Základní škola Chomutov, Písečná 5144 Název materiálu: VY_52_INOVACE_28_Hádej_kdo_jsem_Přemyslovci_šg2 Číslo projektu: CZ 1.07/1.4.00/21.3355 Autor: Mgr. Štěpánka Giptnerová Datum tvorby: 11. 03. 2012 Cílový ročník: 4. ročník Vzdělávací oblast/obor/okruh: ČaJS (VL - D) Klíčové slovo: kníže Václav, kníže Oldřich, kníže Břetislav, Přemysl Otakar II., Václav II., Václav III.</vt:lpstr>
      <vt:lpstr>Hádej, kdo jsem 1:</vt:lpstr>
      <vt:lpstr>Hádej, kdo jsem 2:</vt:lpstr>
      <vt:lpstr>Hádej, kdo jsem 3:</vt:lpstr>
      <vt:lpstr>Hádej, kdo jsem 4:</vt:lpstr>
      <vt:lpstr>Hádej, kdo jsem 5:</vt:lpstr>
      <vt:lpstr>Hádej, kdo jsem 6:</vt:lpstr>
      <vt:lpstr>Pokyny pro práci s prezentací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Chomutov, Písečná 5144 Název materiálu: VY_22_INOVACE_20_ Hádej kdo jsem - Přemyslovci Číslo projektu: CZ 1.07/1.4.00/21.3355 Autor: Mgr. Štěpánka Giptnerová Datum tvorby: 11.03. 2012 Cílový ročník: 4. ročník Vzdělávací oblast/obor/okruh: ČaJS (VL - D) Klíčové slovo: kníže Václav, kníže Oldřich, kníže Břetislav, Přemysl Otakar II., Václav II., Václav III.</dc:title>
  <dc:creator>vikiv</dc:creator>
  <cp:lastModifiedBy>Mgr. Miroslav Žalud</cp:lastModifiedBy>
  <cp:revision>16</cp:revision>
  <dcterms:created xsi:type="dcterms:W3CDTF">2012-03-11T12:16:25Z</dcterms:created>
  <dcterms:modified xsi:type="dcterms:W3CDTF">2012-05-04T09:16:00Z</dcterms:modified>
</cp:coreProperties>
</file>