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VY_32_INOVACE_3A15Čj9_Přídavná jména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Přídavná jména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VY_32_INOVACE_3A15Čj9_Přídavná jména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Přídavná jména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764768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opakování stupňování přídavných jmen, jmenné tvary přídavných jmen</a:t>
            </a:r>
          </a:p>
          <a:p>
            <a:r>
              <a:rPr lang="cs-CZ" sz="2400" dirty="0" smtClean="0"/>
              <a:t>Pomůcky – pravopisný přehled, nástěnná tabule, pracovní sešity, učebnice</a:t>
            </a:r>
          </a:p>
          <a:p>
            <a:r>
              <a:rPr lang="cs-CZ" sz="2400" dirty="0" smtClean="0"/>
              <a:t>Inovace – aktivní, přehledné a názorné utvrzování učiva</a:t>
            </a:r>
          </a:p>
          <a:p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3 – žáci vpisují pomocí interaktivního pera správné tvary 2. stupně a 3. stupně přídavných jmen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5 – žáci pomocí interaktivního pera píší správné tvary a zdůvodňují i/y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79664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Stupňování přídavných jmen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………………..(mladý) z nás je Petr.</a:t>
            </a:r>
          </a:p>
          <a:p>
            <a:r>
              <a:rPr lang="cs-CZ" sz="2400" dirty="0" smtClean="0"/>
              <a:t>Chci si koupit …………………(dobrý) fotoaparát než mám.</a:t>
            </a:r>
          </a:p>
          <a:p>
            <a:r>
              <a:rPr lang="cs-CZ" sz="2400" dirty="0" smtClean="0"/>
              <a:t>Co se může stát……………………..(špatný)?</a:t>
            </a:r>
          </a:p>
          <a:p>
            <a:r>
              <a:rPr lang="cs-CZ" sz="2400" dirty="0" smtClean="0"/>
              <a:t>Pavel je o patnáct centimetrů ……………….(vysoký) než já.</a:t>
            </a:r>
          </a:p>
          <a:p>
            <a:r>
              <a:rPr lang="cs-CZ" sz="2400" dirty="0" smtClean="0"/>
              <a:t>Koupili jsme tu ……………… (velký) myčku.</a:t>
            </a:r>
          </a:p>
          <a:p>
            <a:r>
              <a:rPr lang="cs-CZ" sz="2400" dirty="0" smtClean="0"/>
              <a:t>V létě jsou ……………… (dlouhý) dny a ………….. (krátký) noci.</a:t>
            </a:r>
          </a:p>
          <a:p>
            <a:r>
              <a:rPr lang="cs-CZ" sz="2400" dirty="0" smtClean="0"/>
              <a:t>Bude to……………..(snadný) vyřídit osobně.</a:t>
            </a:r>
          </a:p>
          <a:p>
            <a:r>
              <a:rPr lang="cs-CZ" sz="2400" dirty="0" smtClean="0"/>
              <a:t>Ty šaty jsou ……………(úzký), než jsem se domnívala.</a:t>
            </a:r>
          </a:p>
          <a:p>
            <a:r>
              <a:rPr lang="cs-CZ" sz="2400" dirty="0" smtClean="0"/>
              <a:t>Ten úkol je …………..(těžký), než jsem předpokládala.</a:t>
            </a:r>
          </a:p>
          <a:p>
            <a:r>
              <a:rPr lang="cs-CZ" sz="2400" dirty="0" smtClean="0"/>
              <a:t>U moře je……........(vlhký) vzduch.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79774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Mladší (nejmladší) z </a:t>
            </a:r>
            <a:r>
              <a:rPr lang="cs-CZ" sz="2400" dirty="0"/>
              <a:t>nás je Petr.</a:t>
            </a:r>
          </a:p>
          <a:p>
            <a:r>
              <a:rPr lang="cs-CZ" sz="2400" dirty="0"/>
              <a:t>Chci si koupit </a:t>
            </a:r>
            <a:r>
              <a:rPr lang="cs-CZ" sz="2400" dirty="0" smtClean="0"/>
              <a:t>lepší (nejlepší) fotoaparát </a:t>
            </a:r>
            <a:r>
              <a:rPr lang="cs-CZ" sz="2400" dirty="0"/>
              <a:t>než mám.</a:t>
            </a:r>
          </a:p>
          <a:p>
            <a:r>
              <a:rPr lang="cs-CZ" sz="2400" dirty="0"/>
              <a:t>Co se může </a:t>
            </a:r>
            <a:r>
              <a:rPr lang="cs-CZ" sz="2400" dirty="0" smtClean="0"/>
              <a:t>stát horšího (nejhoršího)?</a:t>
            </a:r>
            <a:endParaRPr lang="cs-CZ" sz="2400" dirty="0"/>
          </a:p>
          <a:p>
            <a:r>
              <a:rPr lang="cs-CZ" sz="2400" dirty="0"/>
              <a:t>Pavel je o patnáct centimetrů </a:t>
            </a:r>
            <a:r>
              <a:rPr lang="cs-CZ" sz="2400" dirty="0" smtClean="0"/>
              <a:t>vyšší (nejvyšší) než </a:t>
            </a:r>
            <a:r>
              <a:rPr lang="cs-CZ" sz="2400" dirty="0"/>
              <a:t>já.</a:t>
            </a:r>
          </a:p>
          <a:p>
            <a:r>
              <a:rPr lang="cs-CZ" sz="2400" dirty="0"/>
              <a:t>Koupili jsme tu </a:t>
            </a:r>
            <a:r>
              <a:rPr lang="cs-CZ" sz="2400" dirty="0" smtClean="0"/>
              <a:t>větší (největší) myčku</a:t>
            </a:r>
            <a:r>
              <a:rPr lang="cs-CZ" sz="2400" dirty="0"/>
              <a:t>.</a:t>
            </a:r>
          </a:p>
          <a:p>
            <a:r>
              <a:rPr lang="cs-CZ" sz="2400" dirty="0"/>
              <a:t>V létě jsou </a:t>
            </a:r>
            <a:r>
              <a:rPr lang="cs-CZ" sz="2400" dirty="0" smtClean="0"/>
              <a:t>delší (nejdelší) dny </a:t>
            </a:r>
            <a:r>
              <a:rPr lang="cs-CZ" sz="2400" dirty="0"/>
              <a:t>a </a:t>
            </a:r>
            <a:r>
              <a:rPr lang="cs-CZ" sz="2400" dirty="0" smtClean="0"/>
              <a:t>kratší (nejkratší) noci</a:t>
            </a:r>
            <a:r>
              <a:rPr lang="cs-CZ" sz="2400" dirty="0"/>
              <a:t>.</a:t>
            </a:r>
          </a:p>
          <a:p>
            <a:r>
              <a:rPr lang="cs-CZ" sz="2400" dirty="0"/>
              <a:t>Bude </a:t>
            </a:r>
            <a:r>
              <a:rPr lang="cs-CZ" sz="2400" dirty="0" smtClean="0"/>
              <a:t>snazší (nejsnazší) – snadnější (nejsnadnější) vyřídit </a:t>
            </a:r>
            <a:r>
              <a:rPr lang="cs-CZ" sz="2400" dirty="0"/>
              <a:t>osobně.</a:t>
            </a:r>
          </a:p>
          <a:p>
            <a:r>
              <a:rPr lang="cs-CZ" sz="2400" dirty="0"/>
              <a:t>Ty šaty </a:t>
            </a:r>
            <a:r>
              <a:rPr lang="cs-CZ" sz="2400" dirty="0" smtClean="0"/>
              <a:t>užší (nejužší), než </a:t>
            </a:r>
            <a:r>
              <a:rPr lang="cs-CZ" sz="2400" dirty="0"/>
              <a:t>jsem se domnívala.</a:t>
            </a:r>
          </a:p>
          <a:p>
            <a:r>
              <a:rPr lang="cs-CZ" sz="2400" dirty="0"/>
              <a:t>Ten úkol je </a:t>
            </a:r>
            <a:r>
              <a:rPr lang="cs-CZ" sz="2400" dirty="0" smtClean="0"/>
              <a:t>těžší (nejtěžší), než </a:t>
            </a:r>
            <a:r>
              <a:rPr lang="cs-CZ" sz="2400" dirty="0"/>
              <a:t>jsem předpokládala.</a:t>
            </a:r>
          </a:p>
          <a:p>
            <a:r>
              <a:rPr lang="cs-CZ" sz="2400" dirty="0"/>
              <a:t>U moře </a:t>
            </a:r>
            <a:r>
              <a:rPr lang="cs-CZ" sz="2400" dirty="0" smtClean="0"/>
              <a:t>je vlhčí (nejvlhčí) – vlhčejší (nejvlhčejší) vzduch</a:t>
            </a:r>
            <a:r>
              <a:rPr lang="cs-CZ" sz="2400" dirty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63553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Jmenné tvary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Necítím se být ani trochu (vinný).</a:t>
            </a:r>
          </a:p>
          <a:p>
            <a:r>
              <a:rPr lang="cs-CZ" sz="2400" dirty="0" smtClean="0"/>
              <a:t>Chlapci běhali po zahradě (bosí).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Je (nutné) přihlásit se na soutěž.</a:t>
            </a:r>
          </a:p>
          <a:p>
            <a:r>
              <a:rPr lang="cs-CZ" sz="2400" dirty="0" smtClean="0"/>
              <a:t>Shledal jsem ty muže opravdu (šťastné).</a:t>
            </a:r>
          </a:p>
          <a:p>
            <a:r>
              <a:rPr lang="cs-CZ" sz="2400" dirty="0" smtClean="0"/>
              <a:t>Jsem na to moc (zvědavý).</a:t>
            </a:r>
          </a:p>
          <a:p>
            <a:r>
              <a:rPr lang="cs-CZ" sz="2400" dirty="0" smtClean="0"/>
              <a:t>Necítím se ještě (starý).</a:t>
            </a:r>
          </a:p>
          <a:p>
            <a:r>
              <a:rPr lang="cs-CZ" sz="2400" dirty="0" smtClean="0"/>
              <a:t>Děti se cítily (zdravé).</a:t>
            </a:r>
          </a:p>
          <a:p>
            <a:r>
              <a:rPr lang="cs-CZ" sz="2400" dirty="0" smtClean="0"/>
              <a:t>Dívky jsou s učitelkou (spokojené).</a:t>
            </a:r>
          </a:p>
          <a:p>
            <a:r>
              <a:rPr lang="cs-CZ" sz="2400" dirty="0" smtClean="0"/>
              <a:t>Záchranáři našli chlapce (živé) a (zdravé).</a:t>
            </a:r>
          </a:p>
          <a:p>
            <a:r>
              <a:rPr lang="cs-CZ" sz="2400" dirty="0" smtClean="0"/>
              <a:t>Byli jsme dlouho (nemocný).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089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Necítím se být ani trochu </a:t>
            </a:r>
            <a:r>
              <a:rPr lang="cs-CZ" sz="2400" dirty="0" smtClean="0"/>
              <a:t>vinen.</a:t>
            </a:r>
            <a:endParaRPr lang="cs-CZ" sz="2400" dirty="0"/>
          </a:p>
          <a:p>
            <a:r>
              <a:rPr lang="cs-CZ" sz="2400" dirty="0"/>
              <a:t>Chlapci běhali po zahradě </a:t>
            </a:r>
            <a:r>
              <a:rPr lang="cs-CZ" sz="2400" dirty="0" smtClean="0"/>
              <a:t>bosi.</a:t>
            </a:r>
            <a:endParaRPr lang="cs-CZ" sz="2400" dirty="0"/>
          </a:p>
          <a:p>
            <a:r>
              <a:rPr lang="cs-CZ" sz="2400" dirty="0"/>
              <a:t> Je </a:t>
            </a:r>
            <a:r>
              <a:rPr lang="cs-CZ" sz="2400" dirty="0" smtClean="0"/>
              <a:t>nutno přihlásit </a:t>
            </a:r>
            <a:r>
              <a:rPr lang="cs-CZ" sz="2400" dirty="0"/>
              <a:t>se na soutěž.</a:t>
            </a:r>
          </a:p>
          <a:p>
            <a:r>
              <a:rPr lang="cs-CZ" sz="2400" dirty="0"/>
              <a:t>Shledal jsem ty muže opravdu </a:t>
            </a:r>
            <a:r>
              <a:rPr lang="cs-CZ" sz="2400" dirty="0" smtClean="0"/>
              <a:t>šťastny.</a:t>
            </a:r>
            <a:endParaRPr lang="cs-CZ" sz="2400" dirty="0"/>
          </a:p>
          <a:p>
            <a:r>
              <a:rPr lang="cs-CZ" sz="2400" dirty="0"/>
              <a:t>Jsem na to moc </a:t>
            </a:r>
            <a:r>
              <a:rPr lang="cs-CZ" sz="2400" dirty="0" smtClean="0"/>
              <a:t>zvědav.</a:t>
            </a:r>
            <a:endParaRPr lang="cs-CZ" sz="2400" dirty="0"/>
          </a:p>
          <a:p>
            <a:r>
              <a:rPr lang="cs-CZ" sz="2400" dirty="0"/>
              <a:t>Necítím se ještě </a:t>
            </a:r>
            <a:r>
              <a:rPr lang="cs-CZ" sz="2400" dirty="0" smtClean="0"/>
              <a:t>stár.</a:t>
            </a:r>
            <a:endParaRPr lang="cs-CZ" sz="2400" dirty="0"/>
          </a:p>
          <a:p>
            <a:r>
              <a:rPr lang="cs-CZ" sz="2400" dirty="0"/>
              <a:t>Děti se cítily </a:t>
            </a:r>
            <a:r>
              <a:rPr lang="cs-CZ" sz="2400" dirty="0" smtClean="0"/>
              <a:t>zdrávy.</a:t>
            </a:r>
            <a:endParaRPr lang="cs-CZ" sz="2400" dirty="0"/>
          </a:p>
          <a:p>
            <a:r>
              <a:rPr lang="cs-CZ" sz="2400" dirty="0"/>
              <a:t>Dívky jsou s učitelkou </a:t>
            </a:r>
            <a:r>
              <a:rPr lang="cs-CZ" sz="2400" dirty="0" smtClean="0"/>
              <a:t>spokojeny.</a:t>
            </a:r>
            <a:endParaRPr lang="cs-CZ" sz="2400" dirty="0"/>
          </a:p>
          <a:p>
            <a:r>
              <a:rPr lang="cs-CZ" sz="2400" dirty="0"/>
              <a:t>Záchranáři našli chlapce </a:t>
            </a:r>
            <a:r>
              <a:rPr lang="cs-CZ" sz="2400" dirty="0" smtClean="0"/>
              <a:t>živy a zdrávy.</a:t>
            </a:r>
            <a:endParaRPr lang="cs-CZ" sz="2400" dirty="0"/>
          </a:p>
          <a:p>
            <a:r>
              <a:rPr lang="cs-CZ" sz="2400" dirty="0"/>
              <a:t>Byli jsme dlouho </a:t>
            </a:r>
            <a:r>
              <a:rPr lang="cs-CZ" sz="2400" dirty="0" smtClean="0"/>
              <a:t>nemocni.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88487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0105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242</TotalTime>
  <Words>472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</vt:lpstr>
      <vt:lpstr>Stupňování přídavných jmen</vt:lpstr>
      <vt:lpstr>Řešení</vt:lpstr>
      <vt:lpstr>Jmenné tvary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32</cp:revision>
  <dcterms:created xsi:type="dcterms:W3CDTF">2011-08-21T15:31:45Z</dcterms:created>
  <dcterms:modified xsi:type="dcterms:W3CDTF">2012-01-24T08:49:59Z</dcterms:modified>
</cp:coreProperties>
</file>