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786" y="5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Hana Novotná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VY_32_INOVACE_3A16Čj9_Příslovce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Příslovce – stupňování příslovcí, příslovečné spřežky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 Mgr. Hana Novotná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VY_32_INOVACE_3A16Čj9_Příslovce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Příslovce – stupňování příslovcí, příslovečné spřežky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9361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47193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1547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33315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31526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31447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43433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54683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07523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69992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32019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05762053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Pro 9. ročník ZŠ</a:t>
            </a:r>
          </a:p>
          <a:p>
            <a:r>
              <a:rPr lang="cs-CZ" sz="2400" dirty="0" smtClean="0"/>
              <a:t>Prezentace na interaktivní tabuli – aktivní a názorné shrnutí a opakování učiva</a:t>
            </a:r>
          </a:p>
          <a:p>
            <a:r>
              <a:rPr lang="cs-CZ" sz="2400" dirty="0" smtClean="0"/>
              <a:t>Pomůcky – nástěnná tabule, stručná mluvnice česká, pracovní sešit, přehled učiva</a:t>
            </a:r>
          </a:p>
          <a:p>
            <a:r>
              <a:rPr lang="cs-CZ" sz="2400" dirty="0" smtClean="0"/>
              <a:t>Inovace – názorné shrnutí a utvrzení učiva, aktivní přístup žáků při opakování, přehlednost</a:t>
            </a:r>
          </a:p>
          <a:p>
            <a:r>
              <a:rPr lang="cs-CZ" sz="2400" dirty="0" smtClean="0"/>
              <a:t>Metodické poznámky: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nímek č. 3 – žáci nejprve utvoří příslovce, pak jej vystupňují a napíší pomocí interaktivního pera na tabuli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nímek č. 5 – žáci pomocí interaktivního pera podtrhávají správné tvary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7760251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Stupňování příslovcí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Strom se zdál (blízký), než jsme předpokládali.</a:t>
            </a:r>
          </a:p>
          <a:p>
            <a:r>
              <a:rPr lang="cs-CZ" sz="2400" dirty="0" smtClean="0"/>
              <a:t>Včera mi bylo (smutný) než v úterý.</a:t>
            </a:r>
          </a:p>
          <a:p>
            <a:r>
              <a:rPr lang="cs-CZ" sz="2400" dirty="0" smtClean="0"/>
              <a:t>Postupovali jsme (daleký) a (daleký).</a:t>
            </a:r>
          </a:p>
          <a:p>
            <a:r>
              <a:rPr lang="cs-CZ" sz="2400" dirty="0" smtClean="0"/>
              <a:t>V noci bylo (jasný) než večer.</a:t>
            </a:r>
          </a:p>
          <a:p>
            <a:r>
              <a:rPr lang="cs-CZ" sz="2400" dirty="0" smtClean="0"/>
              <a:t>Jeho život byl spjat (úzký) s filmem.</a:t>
            </a:r>
          </a:p>
          <a:p>
            <a:r>
              <a:rPr lang="cs-CZ" sz="2400" dirty="0" smtClean="0"/>
              <a:t>Tady je ale (chladný).</a:t>
            </a:r>
          </a:p>
          <a:p>
            <a:r>
              <a:rPr lang="cs-CZ" sz="2400" dirty="0" smtClean="0"/>
              <a:t>Venku (slabý) sněží.</a:t>
            </a:r>
          </a:p>
          <a:p>
            <a:r>
              <a:rPr lang="cs-CZ" sz="2400" dirty="0" smtClean="0"/>
              <a:t>Řeka se rozlévala (široký) a (široký).</a:t>
            </a:r>
          </a:p>
          <a:p>
            <a:r>
              <a:rPr lang="cs-CZ" sz="2400" dirty="0" smtClean="0"/>
              <a:t>Přes den bylo (teplý).</a:t>
            </a:r>
          </a:p>
          <a:p>
            <a:r>
              <a:rPr lang="cs-CZ" sz="2400" dirty="0" smtClean="0"/>
              <a:t>Mluv (tichý), ať nevyrušíš zvěř.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872074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Řešení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Strom se zdál </a:t>
            </a:r>
            <a:r>
              <a:rPr lang="cs-CZ" sz="2400" dirty="0" smtClean="0"/>
              <a:t>blíž(e) – nejblíže než </a:t>
            </a:r>
            <a:r>
              <a:rPr lang="cs-CZ" sz="2400" dirty="0"/>
              <a:t>jsme předpokládali.</a:t>
            </a:r>
          </a:p>
          <a:p>
            <a:r>
              <a:rPr lang="cs-CZ" sz="2400" dirty="0"/>
              <a:t>Včera mi bylo </a:t>
            </a:r>
            <a:r>
              <a:rPr lang="cs-CZ" sz="2400" dirty="0" smtClean="0"/>
              <a:t>smutněji – nejsmutněji než </a:t>
            </a:r>
            <a:r>
              <a:rPr lang="cs-CZ" sz="2400" dirty="0"/>
              <a:t>v úterý.</a:t>
            </a:r>
          </a:p>
          <a:p>
            <a:r>
              <a:rPr lang="cs-CZ" sz="2400" dirty="0"/>
              <a:t>Postupovali jsme </a:t>
            </a:r>
            <a:r>
              <a:rPr lang="cs-CZ" sz="2400" dirty="0" smtClean="0"/>
              <a:t>dál(e) a nejdál(e).</a:t>
            </a:r>
            <a:endParaRPr lang="cs-CZ" sz="2400" dirty="0"/>
          </a:p>
          <a:p>
            <a:r>
              <a:rPr lang="cs-CZ" sz="2400" dirty="0"/>
              <a:t>V noci bylo </a:t>
            </a:r>
            <a:r>
              <a:rPr lang="cs-CZ" sz="2400" dirty="0" smtClean="0"/>
              <a:t>jasněji – nejjasněji než </a:t>
            </a:r>
            <a:r>
              <a:rPr lang="cs-CZ" sz="2400" dirty="0"/>
              <a:t>večer.</a:t>
            </a:r>
          </a:p>
          <a:p>
            <a:r>
              <a:rPr lang="cs-CZ" sz="2400" dirty="0"/>
              <a:t>Jeho </a:t>
            </a:r>
            <a:r>
              <a:rPr lang="cs-CZ" sz="2400" dirty="0" smtClean="0"/>
              <a:t>život </a:t>
            </a:r>
            <a:r>
              <a:rPr lang="cs-CZ" sz="2400" dirty="0"/>
              <a:t>byl spjat </a:t>
            </a:r>
            <a:r>
              <a:rPr lang="cs-CZ" sz="2400" dirty="0" smtClean="0"/>
              <a:t>úže (úžeji) – </a:t>
            </a:r>
            <a:r>
              <a:rPr lang="cs-CZ" sz="2400" dirty="0" err="1" smtClean="0"/>
              <a:t>nejúže</a:t>
            </a:r>
            <a:r>
              <a:rPr lang="cs-CZ" sz="2400" dirty="0" smtClean="0"/>
              <a:t> (nejúžeji) s </a:t>
            </a:r>
            <a:r>
              <a:rPr lang="cs-CZ" sz="2400" dirty="0"/>
              <a:t>filmem.</a:t>
            </a:r>
          </a:p>
          <a:p>
            <a:r>
              <a:rPr lang="cs-CZ" sz="2400" dirty="0"/>
              <a:t>Tady je ale </a:t>
            </a:r>
            <a:r>
              <a:rPr lang="cs-CZ" sz="2400" dirty="0" smtClean="0"/>
              <a:t>chladněji – nejchladněji.</a:t>
            </a:r>
            <a:endParaRPr lang="cs-CZ" sz="2400" dirty="0"/>
          </a:p>
          <a:p>
            <a:r>
              <a:rPr lang="cs-CZ" sz="2400" dirty="0"/>
              <a:t>Venku </a:t>
            </a:r>
            <a:r>
              <a:rPr lang="cs-CZ" sz="2400" dirty="0" smtClean="0"/>
              <a:t>slaběji – nejslaběji sněží</a:t>
            </a:r>
            <a:r>
              <a:rPr lang="cs-CZ" sz="2400" dirty="0"/>
              <a:t>.</a:t>
            </a:r>
          </a:p>
          <a:p>
            <a:r>
              <a:rPr lang="cs-CZ" sz="2400" dirty="0"/>
              <a:t>Řeka se rozlévala </a:t>
            </a:r>
            <a:r>
              <a:rPr lang="cs-CZ" sz="2400" dirty="0" smtClean="0"/>
              <a:t>šíř(e) – </a:t>
            </a:r>
            <a:r>
              <a:rPr lang="cs-CZ" sz="2400" dirty="0" err="1" smtClean="0"/>
              <a:t>nejšíř</a:t>
            </a:r>
            <a:r>
              <a:rPr lang="cs-CZ" sz="2400" dirty="0" smtClean="0"/>
              <a:t>(e)  a šířeji – </a:t>
            </a:r>
            <a:r>
              <a:rPr lang="cs-CZ" sz="2400" dirty="0" err="1" smtClean="0"/>
              <a:t>nejšířeji</a:t>
            </a:r>
            <a:r>
              <a:rPr lang="cs-CZ" sz="2400" dirty="0" smtClean="0"/>
              <a:t>.</a:t>
            </a:r>
            <a:endParaRPr lang="cs-CZ" sz="2400" dirty="0"/>
          </a:p>
          <a:p>
            <a:r>
              <a:rPr lang="cs-CZ" sz="2400" dirty="0"/>
              <a:t>Přes den bylo </a:t>
            </a:r>
            <a:r>
              <a:rPr lang="cs-CZ" sz="2400" dirty="0" smtClean="0"/>
              <a:t>tepleji – nejtepleji.</a:t>
            </a:r>
            <a:endParaRPr lang="cs-CZ" sz="2400" dirty="0"/>
          </a:p>
          <a:p>
            <a:r>
              <a:rPr lang="cs-CZ" sz="2400" dirty="0"/>
              <a:t>Mluv </a:t>
            </a:r>
            <a:r>
              <a:rPr lang="cs-CZ" sz="2400" dirty="0" smtClean="0"/>
              <a:t>tišeji – nejtišeji, ať </a:t>
            </a:r>
            <a:r>
              <a:rPr lang="cs-CZ" sz="2400" dirty="0"/>
              <a:t>nevyrušíš zvěř.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2487267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Příslovečné spřežky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400" dirty="0" smtClean="0"/>
              <a:t>Bydlím v tom/vtom starém </a:t>
            </a:r>
            <a:r>
              <a:rPr lang="cs-CZ" sz="2400" smtClean="0"/>
              <a:t>bytě</a:t>
            </a:r>
            <a:r>
              <a:rPr lang="cs-CZ" sz="2400" smtClean="0"/>
              <a:t>.</a:t>
            </a:r>
            <a:endParaRPr lang="cs-CZ" sz="2400" dirty="0" smtClean="0"/>
          </a:p>
          <a:p>
            <a:r>
              <a:rPr lang="cs-CZ" sz="2400" dirty="0" smtClean="0"/>
              <a:t>Nanic/na nic se mne neptej. </a:t>
            </a:r>
          </a:p>
          <a:p>
            <a:r>
              <a:rPr lang="cs-CZ" sz="2400" dirty="0" smtClean="0"/>
              <a:t>Došli jsme na konec/nakonec cesty.</a:t>
            </a:r>
          </a:p>
          <a:p>
            <a:r>
              <a:rPr lang="cs-CZ" sz="2400" dirty="0" smtClean="0"/>
              <a:t>Na konec/nakonec jsme ten úkol zvládli.</a:t>
            </a:r>
          </a:p>
          <a:p>
            <a:r>
              <a:rPr lang="cs-CZ" sz="2400" dirty="0" smtClean="0"/>
              <a:t>Můžeme jít například/na příklad lyžovat.</a:t>
            </a:r>
          </a:p>
          <a:p>
            <a:r>
              <a:rPr lang="cs-CZ" sz="2400" dirty="0" smtClean="0"/>
              <a:t>Například/na příklad jsme rychle zapomněli.</a:t>
            </a:r>
          </a:p>
          <a:p>
            <a:r>
              <a:rPr lang="cs-CZ" sz="2400" dirty="0" smtClean="0"/>
              <a:t>Zpravidla/z pravidla jsme poznali řešení.</a:t>
            </a:r>
          </a:p>
          <a:p>
            <a:r>
              <a:rPr lang="cs-CZ" sz="2400" dirty="0" smtClean="0"/>
              <a:t>Zpravidla/z pravidla se nemýlíme.</a:t>
            </a:r>
          </a:p>
          <a:p>
            <a:r>
              <a:rPr lang="cs-CZ" sz="2400" dirty="0" smtClean="0"/>
              <a:t>Za tím/zatím stromem stojí sněhulák.</a:t>
            </a:r>
          </a:p>
          <a:p>
            <a:r>
              <a:rPr lang="cs-CZ" sz="2400" dirty="0" smtClean="0"/>
              <a:t>Zatím/za tím nic nepodnikej.</a:t>
            </a:r>
          </a:p>
          <a:p>
            <a:r>
              <a:rPr lang="cs-CZ" sz="2400" dirty="0" smtClean="0"/>
              <a:t>Do hromady/dohromady písku skočil kluk.</a:t>
            </a:r>
          </a:p>
          <a:p>
            <a:r>
              <a:rPr lang="cs-CZ" sz="2400" dirty="0" smtClean="0"/>
              <a:t>Dohromady/do hromady bylo celkem osm družstev.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526766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CITACE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dirty="0" smtClean="0"/>
              <a:t>Text je dílem autora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7212438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253</TotalTime>
  <Words>378</Words>
  <Application>Microsoft Office PowerPoint</Application>
  <PresentationFormat>Předvádění na obrazovce (4:3)</PresentationFormat>
  <Paragraphs>50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</vt:lpstr>
      <vt:lpstr>Stupňování příslovcí</vt:lpstr>
      <vt:lpstr>Řešení</vt:lpstr>
      <vt:lpstr>Příslovečné spřežky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Šárka</cp:lastModifiedBy>
  <cp:revision>34</cp:revision>
  <dcterms:created xsi:type="dcterms:W3CDTF">2011-08-21T15:31:45Z</dcterms:created>
  <dcterms:modified xsi:type="dcterms:W3CDTF">2012-03-02T09:10:17Z</dcterms:modified>
</cp:coreProperties>
</file>