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94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3446219"/>
              </p:ext>
            </p:extLst>
          </p:nvPr>
        </p:nvGraphicFramePr>
        <p:xfrm>
          <a:off x="899592" y="764704"/>
          <a:ext cx="7252965" cy="54390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99592" y="764704"/>
                        <a:ext cx="7252965" cy="54390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41402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43443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Present</a:t>
            </a:r>
            <a:r>
              <a:rPr lang="cs-CZ" sz="4000" b="1" dirty="0" smtClean="0"/>
              <a:t> </a:t>
            </a:r>
            <a:r>
              <a:rPr lang="cs-CZ" b="1" dirty="0" smtClean="0"/>
              <a:t> </a:t>
            </a:r>
            <a:r>
              <a:rPr lang="cs-CZ" sz="4000" b="1" dirty="0" err="1" smtClean="0"/>
              <a:t>continuous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3501008"/>
            <a:ext cx="55814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Přítomný</a:t>
            </a:r>
            <a:r>
              <a:rPr lang="cs-CZ" sz="4000" dirty="0" smtClean="0"/>
              <a:t>  </a:t>
            </a:r>
            <a:r>
              <a:rPr lang="cs-CZ" sz="4000" b="1" dirty="0" smtClean="0"/>
              <a:t>čas  průběhový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5877272"/>
            <a:ext cx="1682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2.ZŠ Dobříš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0312" y="980728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4365104"/>
            <a:ext cx="1561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kladné vazbě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58635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Přítomný čas průběhový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916832"/>
            <a:ext cx="2647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Present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continuous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564904"/>
            <a:ext cx="4155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Použití: činnost probíhá PRÁVĚ TEĎ - NOW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229200"/>
            <a:ext cx="2950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Lucy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284984"/>
            <a:ext cx="2836912" cy="283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9562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Tvorba</a:t>
            </a:r>
            <a:r>
              <a:rPr lang="cs-CZ" dirty="0" smtClean="0"/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04784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Osoba</a:t>
            </a:r>
            <a:r>
              <a:rPr lang="cs-CZ" dirty="0" smtClean="0"/>
              <a:t>                              </a:t>
            </a:r>
            <a:r>
              <a:rPr lang="cs-CZ" b="1" dirty="0" smtClean="0"/>
              <a:t>Tvar </a:t>
            </a:r>
            <a:r>
              <a:rPr lang="cs-CZ" b="1" dirty="0" smtClean="0"/>
              <a:t>slovesa být   </a:t>
            </a:r>
            <a:r>
              <a:rPr lang="cs-CZ" b="1" dirty="0" smtClean="0"/>
              <a:t>                               </a:t>
            </a:r>
            <a:r>
              <a:rPr lang="cs-CZ" b="1" dirty="0" err="1" smtClean="0"/>
              <a:t>sloveso+ING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6872"/>
            <a:ext cx="828092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                                          </a:t>
            </a:r>
            <a:r>
              <a:rPr lang="cs-CZ" sz="2000" dirty="0" err="1" smtClean="0"/>
              <a:t>am</a:t>
            </a:r>
            <a:r>
              <a:rPr lang="cs-CZ" sz="2000" dirty="0" smtClean="0"/>
              <a:t>                                               </a:t>
            </a:r>
            <a:r>
              <a:rPr lang="cs-CZ" sz="2000" dirty="0" err="1" smtClean="0"/>
              <a:t>cleaning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                                    are                                               </a:t>
            </a:r>
            <a:r>
              <a:rPr lang="cs-CZ" sz="2000" dirty="0" err="1" smtClean="0"/>
              <a:t>cleaning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He, </a:t>
            </a:r>
            <a:r>
              <a:rPr lang="cs-CZ" sz="2000" dirty="0" err="1" smtClean="0"/>
              <a:t>she</a:t>
            </a:r>
            <a:r>
              <a:rPr lang="cs-CZ" sz="2000" dirty="0" smtClean="0"/>
              <a:t>, </a:t>
            </a:r>
            <a:r>
              <a:rPr lang="cs-CZ" sz="2000" dirty="0" err="1" smtClean="0"/>
              <a:t>it</a:t>
            </a:r>
            <a:r>
              <a:rPr lang="cs-CZ" sz="2000" dirty="0" smtClean="0"/>
              <a:t>                          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                                                 </a:t>
            </a:r>
            <a:r>
              <a:rPr lang="cs-CZ" sz="2000" dirty="0" err="1" smtClean="0"/>
              <a:t>cleaning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err="1" smtClean="0"/>
              <a:t>We</a:t>
            </a:r>
            <a:r>
              <a:rPr lang="cs-CZ" sz="2000" dirty="0" smtClean="0"/>
              <a:t>                                      are                                               </a:t>
            </a:r>
            <a:r>
              <a:rPr lang="cs-CZ" sz="2000" dirty="0" err="1" smtClean="0"/>
              <a:t>cleaning</a:t>
            </a:r>
            <a:r>
              <a:rPr lang="cs-CZ" sz="2000" dirty="0" smtClean="0"/>
              <a:t>                                        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                                    are                                               </a:t>
            </a:r>
            <a:r>
              <a:rPr lang="cs-CZ" sz="2000" dirty="0" err="1" smtClean="0"/>
              <a:t>cleaning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err="1" smtClean="0"/>
              <a:t>They</a:t>
            </a:r>
            <a:r>
              <a:rPr lang="cs-CZ" sz="2000" dirty="0" smtClean="0"/>
              <a:t>                                   are                                               </a:t>
            </a:r>
            <a:r>
              <a:rPr lang="cs-CZ" sz="2000" dirty="0" err="1" smtClean="0"/>
              <a:t>cleaning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620688"/>
            <a:ext cx="1002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CLEAN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4628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správnou větu klikni na </a:t>
            </a:r>
            <a:r>
              <a:rPr lang="cs-CZ" dirty="0" smtClean="0"/>
              <a:t>zakryté pole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33364"/>
            <a:ext cx="252028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484784"/>
            <a:ext cx="2548880" cy="254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52728" y="1124744"/>
            <a:ext cx="2628292" cy="2628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11560" y="4039354"/>
            <a:ext cx="2371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washing</a:t>
            </a:r>
            <a:r>
              <a:rPr lang="cs-CZ" b="1" dirty="0" smtClean="0"/>
              <a:t> </a:t>
            </a:r>
            <a:r>
              <a:rPr lang="cs-CZ" b="1" dirty="0" err="1" smtClean="0"/>
              <a:t>clothes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5157192"/>
            <a:ext cx="2923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cleaning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windows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43832" y="4581128"/>
            <a:ext cx="1846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He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washing</a:t>
            </a:r>
            <a:r>
              <a:rPr lang="cs-CZ" b="1" dirty="0" smtClean="0"/>
              <a:t> </a:t>
            </a:r>
            <a:r>
              <a:rPr lang="cs-CZ" b="1" dirty="0" err="1" smtClean="0"/>
              <a:t>up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683568" y="4039354"/>
            <a:ext cx="266429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31840" y="5157192"/>
            <a:ext cx="360040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43832" y="4581128"/>
            <a:ext cx="210057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782452"/>
            <a:ext cx="244827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645024"/>
            <a:ext cx="252028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620688"/>
            <a:ext cx="244827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987824" y="1360257"/>
            <a:ext cx="26296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ironing</a:t>
            </a:r>
            <a:r>
              <a:rPr lang="cs-CZ" b="1" dirty="0" smtClean="0"/>
              <a:t> her </a:t>
            </a:r>
            <a:r>
              <a:rPr lang="cs-CZ" b="1" dirty="0" err="1" smtClean="0"/>
              <a:t>clothes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And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watching</a:t>
            </a:r>
            <a:r>
              <a:rPr lang="cs-CZ" b="1" dirty="0" smtClean="0"/>
              <a:t> TV.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0395" y="4720498"/>
            <a:ext cx="2701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watering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plants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3789040"/>
            <a:ext cx="2457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feeding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birds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987824" y="1360257"/>
            <a:ext cx="2880320" cy="7005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4581128"/>
            <a:ext cx="2880320" cy="5087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3789040"/>
            <a:ext cx="266429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390150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83</TotalTime>
  <Words>116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 aplikace Microsoft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OEM</cp:lastModifiedBy>
  <cp:revision>12</cp:revision>
  <dcterms:modified xsi:type="dcterms:W3CDTF">2011-09-17T14:12:21Z</dcterms:modified>
</cp:coreProperties>
</file>