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handoutMasterIdLst>
    <p:handoutMasterId r:id="rId15"/>
  </p:handoutMasterIdLst>
  <p:sldIdLst>
    <p:sldId id="269" r:id="rId2"/>
    <p:sldId id="257" r:id="rId3"/>
    <p:sldId id="259" r:id="rId4"/>
    <p:sldId id="260" r:id="rId5"/>
    <p:sldId id="264" r:id="rId6"/>
    <p:sldId id="265" r:id="rId7"/>
    <p:sldId id="261" r:id="rId8"/>
    <p:sldId id="262" r:id="rId9"/>
    <p:sldId id="263" r:id="rId10"/>
    <p:sldId id="266" r:id="rId11"/>
    <p:sldId id="25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9.xml"/><Relationship Id="rId2" Type="http://schemas.openxmlformats.org/officeDocument/2006/relationships/slide" Target="../slides/slide8.xml"/><Relationship Id="rId1" Type="http://schemas.openxmlformats.org/officeDocument/2006/relationships/slide" Target="../slides/slide6.xml"/><Relationship Id="rId5" Type="http://schemas.openxmlformats.org/officeDocument/2006/relationships/slide" Target="../slides/slide5.xml"/><Relationship Id="rId4" Type="http://schemas.openxmlformats.org/officeDocument/2006/relationships/slide" Target="../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5546C1-9741-4F34-A830-2B00E20953A4}" type="doc">
      <dgm:prSet loTypeId="urn:microsoft.com/office/officeart/2005/8/layout/radial5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1F1AD87A-6E4E-4056-8A49-1500C2D79B50}">
      <dgm:prSet phldrT="[Text]"/>
      <dgm:spPr/>
      <dgm:t>
        <a:bodyPr/>
        <a:lstStyle/>
        <a:p>
          <a:pPr algn="ctr"/>
          <a:r>
            <a:rPr lang="cs-CZ" dirty="0" smtClean="0"/>
            <a:t>příroda</a:t>
          </a:r>
          <a:endParaRPr lang="cs-CZ" dirty="0"/>
        </a:p>
      </dgm:t>
    </dgm:pt>
    <dgm:pt modelId="{BCCBC88C-7485-43CD-8369-5133221FD2AA}" type="parTrans" cxnId="{2F37D4BA-2F0F-43D4-A222-7CFBCF4CC3B0}">
      <dgm:prSet/>
      <dgm:spPr/>
      <dgm:t>
        <a:bodyPr/>
        <a:lstStyle/>
        <a:p>
          <a:pPr algn="ctr"/>
          <a:endParaRPr lang="cs-CZ"/>
        </a:p>
      </dgm:t>
    </dgm:pt>
    <dgm:pt modelId="{5F2B3122-9978-4DC6-B8BB-E9F28382396B}" type="sibTrans" cxnId="{2F37D4BA-2F0F-43D4-A222-7CFBCF4CC3B0}">
      <dgm:prSet/>
      <dgm:spPr/>
      <dgm:t>
        <a:bodyPr/>
        <a:lstStyle/>
        <a:p>
          <a:pPr algn="ctr"/>
          <a:endParaRPr lang="cs-CZ"/>
        </a:p>
      </dgm:t>
    </dgm:pt>
    <dgm:pt modelId="{8D00FDFA-CE5C-4586-95F3-1EB700BBCCB6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pPr algn="ctr"/>
          <a:r>
            <a:rPr lang="cs-CZ" dirty="0" smtClean="0">
              <a:solidFill>
                <a:schemeClr val="tx1"/>
              </a:solidFill>
            </a:rPr>
            <a:t>hydrosféra</a:t>
          </a:r>
          <a:endParaRPr lang="cs-CZ" dirty="0">
            <a:solidFill>
              <a:schemeClr val="tx1"/>
            </a:solidFill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3C9800ED-08C7-4B92-B377-432065B49AAD}" type="parTrans" cxnId="{ADA6F36B-F5FA-4B96-989C-347497EBFEAF}">
      <dgm:prSet/>
      <dgm:spPr/>
      <dgm:t>
        <a:bodyPr/>
        <a:lstStyle/>
        <a:p>
          <a:pPr algn="ctr"/>
          <a:endParaRPr lang="cs-CZ"/>
        </a:p>
      </dgm:t>
    </dgm:pt>
    <dgm:pt modelId="{1B0B4472-5AA2-48E3-AAFD-635CC0F875AA}" type="sibTrans" cxnId="{ADA6F36B-F5FA-4B96-989C-347497EBFEAF}">
      <dgm:prSet/>
      <dgm:spPr/>
      <dgm:t>
        <a:bodyPr/>
        <a:lstStyle/>
        <a:p>
          <a:pPr algn="ctr"/>
          <a:endParaRPr lang="cs-CZ"/>
        </a:p>
      </dgm:t>
    </dgm:pt>
    <dgm:pt modelId="{0DDC038C-6363-4A95-838A-833BC21AC137}">
      <dgm:prSet phldrT="[Text]"/>
      <dgm:spPr>
        <a:solidFill>
          <a:schemeClr val="accent5">
            <a:lumMod val="50000"/>
          </a:schemeClr>
        </a:solidFill>
      </dgm:spPr>
      <dgm:t>
        <a:bodyPr/>
        <a:lstStyle/>
        <a:p>
          <a:pPr algn="ctr"/>
          <a:r>
            <a:rPr lang="cs-CZ" dirty="0" err="1" smtClean="0">
              <a:solidFill>
                <a:schemeClr val="tx1"/>
              </a:solidFill>
            </a:rPr>
            <a:t>pedosféra</a:t>
          </a:r>
          <a:endParaRPr lang="cs-CZ" dirty="0">
            <a:solidFill>
              <a:schemeClr val="tx1"/>
            </a:solidFill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A49BE314-CD2F-418D-BF77-B4E1FD901873}" type="parTrans" cxnId="{DCD9FFBF-5556-4D5B-989E-3D4359A8DF62}">
      <dgm:prSet/>
      <dgm:spPr/>
      <dgm:t>
        <a:bodyPr/>
        <a:lstStyle/>
        <a:p>
          <a:pPr algn="ctr"/>
          <a:endParaRPr lang="cs-CZ"/>
        </a:p>
      </dgm:t>
    </dgm:pt>
    <dgm:pt modelId="{EEC41758-1C93-443E-A8A6-8FD99B15B194}" type="sibTrans" cxnId="{DCD9FFBF-5556-4D5B-989E-3D4359A8DF62}">
      <dgm:prSet/>
      <dgm:spPr/>
      <dgm:t>
        <a:bodyPr/>
        <a:lstStyle/>
        <a:p>
          <a:pPr algn="ctr"/>
          <a:endParaRPr lang="cs-CZ"/>
        </a:p>
      </dgm:t>
    </dgm:pt>
    <dgm:pt modelId="{37B404BA-4100-41A6-B927-14F99EBDD501}">
      <dgm:prSet phldrT="[Text]"/>
      <dgm:spPr>
        <a:solidFill>
          <a:schemeClr val="accent3">
            <a:lumMod val="75000"/>
          </a:schemeClr>
        </a:solidFill>
      </dgm:spPr>
      <dgm:t>
        <a:bodyPr/>
        <a:lstStyle/>
        <a:p>
          <a:pPr algn="ctr"/>
          <a:r>
            <a:rPr lang="cs-CZ" dirty="0" smtClean="0">
              <a:solidFill>
                <a:schemeClr val="tx1"/>
              </a:solidFill>
            </a:rPr>
            <a:t>biosféra</a:t>
          </a:r>
          <a:endParaRPr lang="cs-CZ" dirty="0">
            <a:solidFill>
              <a:schemeClr val="tx1"/>
            </a:solidFill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3" action="ppaction://hlinksldjump"/>
          </dgm14:cNvPr>
        </a:ext>
      </dgm:extLst>
    </dgm:pt>
    <dgm:pt modelId="{6F3122CE-4474-476A-B844-24D7AB6B73EF}" type="parTrans" cxnId="{315F04B7-83B4-4223-AB4A-BF98FBCBA5A3}">
      <dgm:prSet/>
      <dgm:spPr/>
      <dgm:t>
        <a:bodyPr/>
        <a:lstStyle/>
        <a:p>
          <a:pPr algn="ctr"/>
          <a:endParaRPr lang="cs-CZ"/>
        </a:p>
      </dgm:t>
    </dgm:pt>
    <dgm:pt modelId="{C56281F2-786E-42ED-9D10-6267DEF49D9F}" type="sibTrans" cxnId="{315F04B7-83B4-4223-AB4A-BF98FBCBA5A3}">
      <dgm:prSet/>
      <dgm:spPr/>
      <dgm:t>
        <a:bodyPr/>
        <a:lstStyle/>
        <a:p>
          <a:pPr algn="ctr"/>
          <a:endParaRPr lang="cs-CZ"/>
        </a:p>
      </dgm:t>
    </dgm:pt>
    <dgm:pt modelId="{53D360A9-A228-4D22-A5C6-976CD547AAEB}">
      <dgm:prSet phldrT="[Text]"/>
      <dgm:spPr>
        <a:solidFill>
          <a:srgbClr val="FFC000"/>
        </a:solidFill>
      </dgm:spPr>
      <dgm:t>
        <a:bodyPr/>
        <a:lstStyle/>
        <a:p>
          <a:pPr algn="ctr"/>
          <a:r>
            <a:rPr lang="cs-CZ" dirty="0" smtClean="0">
              <a:solidFill>
                <a:schemeClr val="tx1"/>
              </a:solidFill>
            </a:rPr>
            <a:t>atmosféra</a:t>
          </a:r>
          <a:endParaRPr lang="cs-CZ" dirty="0">
            <a:solidFill>
              <a:schemeClr val="tx1"/>
            </a:solidFill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4" action="ppaction://hlinksldjump"/>
          </dgm14:cNvPr>
        </a:ext>
      </dgm:extLst>
    </dgm:pt>
    <dgm:pt modelId="{E5858BA0-6552-4496-B8C8-24677CC20B75}" type="parTrans" cxnId="{0EE792DF-8C88-45A6-8C8D-47F2D8C55F2F}">
      <dgm:prSet/>
      <dgm:spPr/>
      <dgm:t>
        <a:bodyPr/>
        <a:lstStyle/>
        <a:p>
          <a:pPr algn="ctr"/>
          <a:endParaRPr lang="cs-CZ"/>
        </a:p>
      </dgm:t>
    </dgm:pt>
    <dgm:pt modelId="{AFECCA5C-CE39-4CA4-9B54-BCCFE890534B}" type="sibTrans" cxnId="{0EE792DF-8C88-45A6-8C8D-47F2D8C55F2F}">
      <dgm:prSet/>
      <dgm:spPr/>
      <dgm:t>
        <a:bodyPr/>
        <a:lstStyle/>
        <a:p>
          <a:pPr algn="ctr"/>
          <a:endParaRPr lang="cs-CZ"/>
        </a:p>
      </dgm:t>
    </dgm:pt>
    <dgm:pt modelId="{81CA7A15-DAFB-4188-8C48-2599F8C1A0F7}">
      <dgm:prSet/>
      <dgm:spPr>
        <a:solidFill>
          <a:schemeClr val="bg1">
            <a:lumMod val="50000"/>
          </a:schemeClr>
        </a:solidFill>
      </dgm:spPr>
      <dgm:t>
        <a:bodyPr/>
        <a:lstStyle/>
        <a:p>
          <a:pPr algn="ctr"/>
          <a:r>
            <a:rPr lang="cs-CZ" dirty="0" smtClean="0">
              <a:solidFill>
                <a:schemeClr val="tx1"/>
              </a:solidFill>
            </a:rPr>
            <a:t>litosféra</a:t>
          </a:r>
          <a:endParaRPr lang="cs-CZ" dirty="0">
            <a:solidFill>
              <a:schemeClr val="tx1"/>
            </a:solidFill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5" action="ppaction://hlinksldjump"/>
          </dgm14:cNvPr>
        </a:ext>
      </dgm:extLst>
    </dgm:pt>
    <dgm:pt modelId="{426D4BB9-E46A-4A1E-BBAC-32DC46091778}" type="parTrans" cxnId="{8FE8E09A-B03E-4641-A498-9E9BCD28462C}">
      <dgm:prSet/>
      <dgm:spPr/>
      <dgm:t>
        <a:bodyPr/>
        <a:lstStyle/>
        <a:p>
          <a:pPr algn="ctr"/>
          <a:endParaRPr lang="cs-CZ"/>
        </a:p>
      </dgm:t>
    </dgm:pt>
    <dgm:pt modelId="{2AF9B66B-29E7-4F50-A03E-612175E4FB13}" type="sibTrans" cxnId="{8FE8E09A-B03E-4641-A498-9E9BCD28462C}">
      <dgm:prSet/>
      <dgm:spPr/>
      <dgm:t>
        <a:bodyPr/>
        <a:lstStyle/>
        <a:p>
          <a:pPr algn="ctr"/>
          <a:endParaRPr lang="cs-CZ"/>
        </a:p>
      </dgm:t>
    </dgm:pt>
    <dgm:pt modelId="{09B1834C-727F-4B77-90B7-8812BC9C43B9}" type="pres">
      <dgm:prSet presAssocID="{735546C1-9741-4F34-A830-2B00E20953A4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B5D91CC-99F0-4346-AF9B-8220A04167C0}" type="pres">
      <dgm:prSet presAssocID="{1F1AD87A-6E4E-4056-8A49-1500C2D79B50}" presName="centerShape" presStyleLbl="node0" presStyleIdx="0" presStyleCnt="1"/>
      <dgm:spPr/>
      <dgm:t>
        <a:bodyPr/>
        <a:lstStyle/>
        <a:p>
          <a:endParaRPr lang="cs-CZ"/>
        </a:p>
      </dgm:t>
    </dgm:pt>
    <dgm:pt modelId="{7ABB1179-D014-4C2A-B832-1C94D05197B6}" type="pres">
      <dgm:prSet presAssocID="{3C9800ED-08C7-4B92-B377-432065B49AAD}" presName="parTrans" presStyleLbl="sibTrans2D1" presStyleIdx="0" presStyleCnt="5"/>
      <dgm:spPr/>
      <dgm:t>
        <a:bodyPr/>
        <a:lstStyle/>
        <a:p>
          <a:endParaRPr lang="cs-CZ"/>
        </a:p>
      </dgm:t>
    </dgm:pt>
    <dgm:pt modelId="{2DD47819-2E35-4482-B514-838EAB4EFF51}" type="pres">
      <dgm:prSet presAssocID="{3C9800ED-08C7-4B92-B377-432065B49AAD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C02EB0D7-EC29-4C3D-B24F-E691044C18D3}" type="pres">
      <dgm:prSet presAssocID="{8D00FDFA-CE5C-4586-95F3-1EB700BBCCB6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238A3C-71B1-4214-B03B-626FD800E9AA}" type="pres">
      <dgm:prSet presAssocID="{A49BE314-CD2F-418D-BF77-B4E1FD901873}" presName="parTrans" presStyleLbl="sibTrans2D1" presStyleIdx="1" presStyleCnt="5"/>
      <dgm:spPr/>
      <dgm:t>
        <a:bodyPr/>
        <a:lstStyle/>
        <a:p>
          <a:endParaRPr lang="cs-CZ"/>
        </a:p>
      </dgm:t>
    </dgm:pt>
    <dgm:pt modelId="{49820C83-5617-44CF-B7FC-6F79F5CFBE60}" type="pres">
      <dgm:prSet presAssocID="{A49BE314-CD2F-418D-BF77-B4E1FD901873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FEEFC115-AD63-4E6A-953F-5D3B367C090E}" type="pres">
      <dgm:prSet presAssocID="{0DDC038C-6363-4A95-838A-833BC21AC13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E3841F-784A-4769-81A5-F7D20E07AE0D}" type="pres">
      <dgm:prSet presAssocID="{6F3122CE-4474-476A-B844-24D7AB6B73EF}" presName="parTrans" presStyleLbl="sibTrans2D1" presStyleIdx="2" presStyleCnt="5"/>
      <dgm:spPr/>
      <dgm:t>
        <a:bodyPr/>
        <a:lstStyle/>
        <a:p>
          <a:endParaRPr lang="cs-CZ"/>
        </a:p>
      </dgm:t>
    </dgm:pt>
    <dgm:pt modelId="{773F870C-FDD7-46EE-AC33-627880744CDE}" type="pres">
      <dgm:prSet presAssocID="{6F3122CE-4474-476A-B844-24D7AB6B73EF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389DCEF7-9801-4705-894F-1C413DEC20C7}" type="pres">
      <dgm:prSet presAssocID="{37B404BA-4100-41A6-B927-14F99EBDD501}" presName="node" presStyleLbl="node1" presStyleIdx="2" presStyleCnt="5" custRadScaleRad="101000" custRadScaleInc="-12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004F2E-CBCD-4129-85EC-4DEA14783B77}" type="pres">
      <dgm:prSet presAssocID="{E5858BA0-6552-4496-B8C8-24677CC20B75}" presName="parTrans" presStyleLbl="sibTrans2D1" presStyleIdx="3" presStyleCnt="5"/>
      <dgm:spPr/>
      <dgm:t>
        <a:bodyPr/>
        <a:lstStyle/>
        <a:p>
          <a:endParaRPr lang="cs-CZ"/>
        </a:p>
      </dgm:t>
    </dgm:pt>
    <dgm:pt modelId="{36697D38-8264-422D-8A11-6DABCBB5E028}" type="pres">
      <dgm:prSet presAssocID="{E5858BA0-6552-4496-B8C8-24677CC20B75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370AAE1B-6324-44F0-9D10-5E7C04879BF6}" type="pres">
      <dgm:prSet presAssocID="{53D360A9-A228-4D22-A5C6-976CD547AAEB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D32F75-2753-49B1-90A2-6838E31D3444}" type="pres">
      <dgm:prSet presAssocID="{426D4BB9-E46A-4A1E-BBAC-32DC46091778}" presName="parTrans" presStyleLbl="sibTrans2D1" presStyleIdx="4" presStyleCnt="5"/>
      <dgm:spPr/>
      <dgm:t>
        <a:bodyPr/>
        <a:lstStyle/>
        <a:p>
          <a:endParaRPr lang="cs-CZ"/>
        </a:p>
      </dgm:t>
    </dgm:pt>
    <dgm:pt modelId="{2ACCAB25-DC1F-4166-870A-64EBDCAE3D5A}" type="pres">
      <dgm:prSet presAssocID="{426D4BB9-E46A-4A1E-BBAC-32DC46091778}" presName="connectorText" presStyleLbl="sibTrans2D1" presStyleIdx="4" presStyleCnt="5"/>
      <dgm:spPr/>
      <dgm:t>
        <a:bodyPr/>
        <a:lstStyle/>
        <a:p>
          <a:endParaRPr lang="cs-CZ"/>
        </a:p>
      </dgm:t>
    </dgm:pt>
    <dgm:pt modelId="{6CCFD6EF-9022-4AA1-A92B-6FA6B860B74F}" type="pres">
      <dgm:prSet presAssocID="{81CA7A15-DAFB-4188-8C48-2599F8C1A0F7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53367E4-D21F-41C4-BB53-14076B001C68}" type="presOf" srcId="{8D00FDFA-CE5C-4586-95F3-1EB700BBCCB6}" destId="{C02EB0D7-EC29-4C3D-B24F-E691044C18D3}" srcOrd="0" destOrd="0" presId="urn:microsoft.com/office/officeart/2005/8/layout/radial5"/>
    <dgm:cxn modelId="{2F37D4BA-2F0F-43D4-A222-7CFBCF4CC3B0}" srcId="{735546C1-9741-4F34-A830-2B00E20953A4}" destId="{1F1AD87A-6E4E-4056-8A49-1500C2D79B50}" srcOrd="0" destOrd="0" parTransId="{BCCBC88C-7485-43CD-8369-5133221FD2AA}" sibTransId="{5F2B3122-9978-4DC6-B8BB-E9F28382396B}"/>
    <dgm:cxn modelId="{624D8BD6-15C2-4EB7-A391-106D8C527867}" type="presOf" srcId="{0DDC038C-6363-4A95-838A-833BC21AC137}" destId="{FEEFC115-AD63-4E6A-953F-5D3B367C090E}" srcOrd="0" destOrd="0" presId="urn:microsoft.com/office/officeart/2005/8/layout/radial5"/>
    <dgm:cxn modelId="{E0A0454C-B335-4252-8DC6-70B7DE46C201}" type="presOf" srcId="{1F1AD87A-6E4E-4056-8A49-1500C2D79B50}" destId="{3B5D91CC-99F0-4346-AF9B-8220A04167C0}" srcOrd="0" destOrd="0" presId="urn:microsoft.com/office/officeart/2005/8/layout/radial5"/>
    <dgm:cxn modelId="{CF499D1C-C41C-4C0C-9D51-DC1029D499E9}" type="presOf" srcId="{37B404BA-4100-41A6-B927-14F99EBDD501}" destId="{389DCEF7-9801-4705-894F-1C413DEC20C7}" srcOrd="0" destOrd="0" presId="urn:microsoft.com/office/officeart/2005/8/layout/radial5"/>
    <dgm:cxn modelId="{DDDA8E9D-4463-4947-9F84-8167DF2507C2}" type="presOf" srcId="{3C9800ED-08C7-4B92-B377-432065B49AAD}" destId="{2DD47819-2E35-4482-B514-838EAB4EFF51}" srcOrd="1" destOrd="0" presId="urn:microsoft.com/office/officeart/2005/8/layout/radial5"/>
    <dgm:cxn modelId="{E73C8BEF-CB2E-43D9-856B-EDC396B94941}" type="presOf" srcId="{3C9800ED-08C7-4B92-B377-432065B49AAD}" destId="{7ABB1179-D014-4C2A-B832-1C94D05197B6}" srcOrd="0" destOrd="0" presId="urn:microsoft.com/office/officeart/2005/8/layout/radial5"/>
    <dgm:cxn modelId="{68CA8E74-EFAD-40F5-9722-E4880D47684C}" type="presOf" srcId="{6F3122CE-4474-476A-B844-24D7AB6B73EF}" destId="{773F870C-FDD7-46EE-AC33-627880744CDE}" srcOrd="1" destOrd="0" presId="urn:microsoft.com/office/officeart/2005/8/layout/radial5"/>
    <dgm:cxn modelId="{50C265EB-9165-4CD2-A55B-49DAC526C338}" type="presOf" srcId="{6F3122CE-4474-476A-B844-24D7AB6B73EF}" destId="{23E3841F-784A-4769-81A5-F7D20E07AE0D}" srcOrd="0" destOrd="0" presId="urn:microsoft.com/office/officeart/2005/8/layout/radial5"/>
    <dgm:cxn modelId="{CAB26991-6186-47DE-A214-806E0A098AED}" type="presOf" srcId="{735546C1-9741-4F34-A830-2B00E20953A4}" destId="{09B1834C-727F-4B77-90B7-8812BC9C43B9}" srcOrd="0" destOrd="0" presId="urn:microsoft.com/office/officeart/2005/8/layout/radial5"/>
    <dgm:cxn modelId="{8FE8E09A-B03E-4641-A498-9E9BCD28462C}" srcId="{1F1AD87A-6E4E-4056-8A49-1500C2D79B50}" destId="{81CA7A15-DAFB-4188-8C48-2599F8C1A0F7}" srcOrd="4" destOrd="0" parTransId="{426D4BB9-E46A-4A1E-BBAC-32DC46091778}" sibTransId="{2AF9B66B-29E7-4F50-A03E-612175E4FB13}"/>
    <dgm:cxn modelId="{FBE5FB54-19F1-4A01-8744-D4E8E5819AA6}" type="presOf" srcId="{426D4BB9-E46A-4A1E-BBAC-32DC46091778}" destId="{2ACCAB25-DC1F-4166-870A-64EBDCAE3D5A}" srcOrd="1" destOrd="0" presId="urn:microsoft.com/office/officeart/2005/8/layout/radial5"/>
    <dgm:cxn modelId="{A48CEFD0-8192-4E6C-80B5-147FC80DB793}" type="presOf" srcId="{81CA7A15-DAFB-4188-8C48-2599F8C1A0F7}" destId="{6CCFD6EF-9022-4AA1-A92B-6FA6B860B74F}" srcOrd="0" destOrd="0" presId="urn:microsoft.com/office/officeart/2005/8/layout/radial5"/>
    <dgm:cxn modelId="{344F8D37-93FF-4650-82FC-EB69489EF55B}" type="presOf" srcId="{E5858BA0-6552-4496-B8C8-24677CC20B75}" destId="{36697D38-8264-422D-8A11-6DABCBB5E028}" srcOrd="1" destOrd="0" presId="urn:microsoft.com/office/officeart/2005/8/layout/radial5"/>
    <dgm:cxn modelId="{8A7C66F2-D22D-4DC9-BDA9-E18B8D162260}" type="presOf" srcId="{A49BE314-CD2F-418D-BF77-B4E1FD901873}" destId="{B0238A3C-71B1-4214-B03B-626FD800E9AA}" srcOrd="0" destOrd="0" presId="urn:microsoft.com/office/officeart/2005/8/layout/radial5"/>
    <dgm:cxn modelId="{1B719A51-9AC5-4CE9-80F4-53AC4A9531C8}" type="presOf" srcId="{426D4BB9-E46A-4A1E-BBAC-32DC46091778}" destId="{38D32F75-2753-49B1-90A2-6838E31D3444}" srcOrd="0" destOrd="0" presId="urn:microsoft.com/office/officeart/2005/8/layout/radial5"/>
    <dgm:cxn modelId="{676A913D-A90E-43C6-A060-D19CBD041C56}" type="presOf" srcId="{A49BE314-CD2F-418D-BF77-B4E1FD901873}" destId="{49820C83-5617-44CF-B7FC-6F79F5CFBE60}" srcOrd="1" destOrd="0" presId="urn:microsoft.com/office/officeart/2005/8/layout/radial5"/>
    <dgm:cxn modelId="{8E7AC81A-5A14-43E6-99CF-28B1165399A1}" type="presOf" srcId="{E5858BA0-6552-4496-B8C8-24677CC20B75}" destId="{02004F2E-CBCD-4129-85EC-4DEA14783B77}" srcOrd="0" destOrd="0" presId="urn:microsoft.com/office/officeart/2005/8/layout/radial5"/>
    <dgm:cxn modelId="{444AA5DA-16B4-44AD-9740-D24914D89416}" type="presOf" srcId="{53D360A9-A228-4D22-A5C6-976CD547AAEB}" destId="{370AAE1B-6324-44F0-9D10-5E7C04879BF6}" srcOrd="0" destOrd="0" presId="urn:microsoft.com/office/officeart/2005/8/layout/radial5"/>
    <dgm:cxn modelId="{ADA6F36B-F5FA-4B96-989C-347497EBFEAF}" srcId="{1F1AD87A-6E4E-4056-8A49-1500C2D79B50}" destId="{8D00FDFA-CE5C-4586-95F3-1EB700BBCCB6}" srcOrd="0" destOrd="0" parTransId="{3C9800ED-08C7-4B92-B377-432065B49AAD}" sibTransId="{1B0B4472-5AA2-48E3-AAFD-635CC0F875AA}"/>
    <dgm:cxn modelId="{0EE792DF-8C88-45A6-8C8D-47F2D8C55F2F}" srcId="{1F1AD87A-6E4E-4056-8A49-1500C2D79B50}" destId="{53D360A9-A228-4D22-A5C6-976CD547AAEB}" srcOrd="3" destOrd="0" parTransId="{E5858BA0-6552-4496-B8C8-24677CC20B75}" sibTransId="{AFECCA5C-CE39-4CA4-9B54-BCCFE890534B}"/>
    <dgm:cxn modelId="{DCD9FFBF-5556-4D5B-989E-3D4359A8DF62}" srcId="{1F1AD87A-6E4E-4056-8A49-1500C2D79B50}" destId="{0DDC038C-6363-4A95-838A-833BC21AC137}" srcOrd="1" destOrd="0" parTransId="{A49BE314-CD2F-418D-BF77-B4E1FD901873}" sibTransId="{EEC41758-1C93-443E-A8A6-8FD99B15B194}"/>
    <dgm:cxn modelId="{315F04B7-83B4-4223-AB4A-BF98FBCBA5A3}" srcId="{1F1AD87A-6E4E-4056-8A49-1500C2D79B50}" destId="{37B404BA-4100-41A6-B927-14F99EBDD501}" srcOrd="2" destOrd="0" parTransId="{6F3122CE-4474-476A-B844-24D7AB6B73EF}" sibTransId="{C56281F2-786E-42ED-9D10-6267DEF49D9F}"/>
    <dgm:cxn modelId="{9307FA28-4BD5-4620-8DBA-C6D2ED223034}" type="presParOf" srcId="{09B1834C-727F-4B77-90B7-8812BC9C43B9}" destId="{3B5D91CC-99F0-4346-AF9B-8220A04167C0}" srcOrd="0" destOrd="0" presId="urn:microsoft.com/office/officeart/2005/8/layout/radial5"/>
    <dgm:cxn modelId="{E9A55F77-62DC-4837-B3E5-66DE5F70EC35}" type="presParOf" srcId="{09B1834C-727F-4B77-90B7-8812BC9C43B9}" destId="{7ABB1179-D014-4C2A-B832-1C94D05197B6}" srcOrd="1" destOrd="0" presId="urn:microsoft.com/office/officeart/2005/8/layout/radial5"/>
    <dgm:cxn modelId="{CDF0DE87-26D2-4A14-87FA-5273ABF6090A}" type="presParOf" srcId="{7ABB1179-D014-4C2A-B832-1C94D05197B6}" destId="{2DD47819-2E35-4482-B514-838EAB4EFF51}" srcOrd="0" destOrd="0" presId="urn:microsoft.com/office/officeart/2005/8/layout/radial5"/>
    <dgm:cxn modelId="{32C40ED0-5988-4B18-90D0-DC260B476A0A}" type="presParOf" srcId="{09B1834C-727F-4B77-90B7-8812BC9C43B9}" destId="{C02EB0D7-EC29-4C3D-B24F-E691044C18D3}" srcOrd="2" destOrd="0" presId="urn:microsoft.com/office/officeart/2005/8/layout/radial5"/>
    <dgm:cxn modelId="{6AD1E2A4-5D80-4463-B0D2-C334E5352844}" type="presParOf" srcId="{09B1834C-727F-4B77-90B7-8812BC9C43B9}" destId="{B0238A3C-71B1-4214-B03B-626FD800E9AA}" srcOrd="3" destOrd="0" presId="urn:microsoft.com/office/officeart/2005/8/layout/radial5"/>
    <dgm:cxn modelId="{BCD49D73-DCD5-41DC-A741-50E5335593A1}" type="presParOf" srcId="{B0238A3C-71B1-4214-B03B-626FD800E9AA}" destId="{49820C83-5617-44CF-B7FC-6F79F5CFBE60}" srcOrd="0" destOrd="0" presId="urn:microsoft.com/office/officeart/2005/8/layout/radial5"/>
    <dgm:cxn modelId="{63471BFA-AB88-491E-90B3-CCCAC30D7AB6}" type="presParOf" srcId="{09B1834C-727F-4B77-90B7-8812BC9C43B9}" destId="{FEEFC115-AD63-4E6A-953F-5D3B367C090E}" srcOrd="4" destOrd="0" presId="urn:microsoft.com/office/officeart/2005/8/layout/radial5"/>
    <dgm:cxn modelId="{AE58CB6A-9B5D-4359-9C71-D99460CE09E7}" type="presParOf" srcId="{09B1834C-727F-4B77-90B7-8812BC9C43B9}" destId="{23E3841F-784A-4769-81A5-F7D20E07AE0D}" srcOrd="5" destOrd="0" presId="urn:microsoft.com/office/officeart/2005/8/layout/radial5"/>
    <dgm:cxn modelId="{923A8CD1-44DA-4BDF-8257-8159977A15AC}" type="presParOf" srcId="{23E3841F-784A-4769-81A5-F7D20E07AE0D}" destId="{773F870C-FDD7-46EE-AC33-627880744CDE}" srcOrd="0" destOrd="0" presId="urn:microsoft.com/office/officeart/2005/8/layout/radial5"/>
    <dgm:cxn modelId="{2DA998A7-E885-4AA9-AF1F-406B9B528714}" type="presParOf" srcId="{09B1834C-727F-4B77-90B7-8812BC9C43B9}" destId="{389DCEF7-9801-4705-894F-1C413DEC20C7}" srcOrd="6" destOrd="0" presId="urn:microsoft.com/office/officeart/2005/8/layout/radial5"/>
    <dgm:cxn modelId="{7FBE004C-71C8-4973-81BE-A7092B701F8B}" type="presParOf" srcId="{09B1834C-727F-4B77-90B7-8812BC9C43B9}" destId="{02004F2E-CBCD-4129-85EC-4DEA14783B77}" srcOrd="7" destOrd="0" presId="urn:microsoft.com/office/officeart/2005/8/layout/radial5"/>
    <dgm:cxn modelId="{FEBC25B0-782F-47D6-90FB-BE98A1D03436}" type="presParOf" srcId="{02004F2E-CBCD-4129-85EC-4DEA14783B77}" destId="{36697D38-8264-422D-8A11-6DABCBB5E028}" srcOrd="0" destOrd="0" presId="urn:microsoft.com/office/officeart/2005/8/layout/radial5"/>
    <dgm:cxn modelId="{FCA805CB-4DA0-4565-9F7B-991CDE4206FE}" type="presParOf" srcId="{09B1834C-727F-4B77-90B7-8812BC9C43B9}" destId="{370AAE1B-6324-44F0-9D10-5E7C04879BF6}" srcOrd="8" destOrd="0" presId="urn:microsoft.com/office/officeart/2005/8/layout/radial5"/>
    <dgm:cxn modelId="{86A24A3E-912F-4F40-AB8D-18EEA85505D8}" type="presParOf" srcId="{09B1834C-727F-4B77-90B7-8812BC9C43B9}" destId="{38D32F75-2753-49B1-90A2-6838E31D3444}" srcOrd="9" destOrd="0" presId="urn:microsoft.com/office/officeart/2005/8/layout/radial5"/>
    <dgm:cxn modelId="{9CFDB27B-0093-43EF-8A84-1097FBF2C096}" type="presParOf" srcId="{38D32F75-2753-49B1-90A2-6838E31D3444}" destId="{2ACCAB25-DC1F-4166-870A-64EBDCAE3D5A}" srcOrd="0" destOrd="0" presId="urn:microsoft.com/office/officeart/2005/8/layout/radial5"/>
    <dgm:cxn modelId="{6028F97E-BC8D-4986-AF82-B75A2005AEDB}" type="presParOf" srcId="{09B1834C-727F-4B77-90B7-8812BC9C43B9}" destId="{6CCFD6EF-9022-4AA1-A92B-6FA6B860B74F}" srcOrd="10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5D91CC-99F0-4346-AF9B-8220A04167C0}">
      <dsp:nvSpPr>
        <dsp:cNvPr id="0" name=""/>
        <dsp:cNvSpPr/>
      </dsp:nvSpPr>
      <dsp:spPr>
        <a:xfrm>
          <a:off x="2698585" y="2226758"/>
          <a:ext cx="1587604" cy="158760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příroda</a:t>
          </a:r>
          <a:endParaRPr lang="cs-CZ" sz="2500" kern="1200" dirty="0"/>
        </a:p>
      </dsp:txBody>
      <dsp:txXfrm>
        <a:off x="2931084" y="2459257"/>
        <a:ext cx="1122606" cy="1122606"/>
      </dsp:txXfrm>
    </dsp:sp>
    <dsp:sp modelId="{7ABB1179-D014-4C2A-B832-1C94D05197B6}">
      <dsp:nvSpPr>
        <dsp:cNvPr id="0" name=""/>
        <dsp:cNvSpPr/>
      </dsp:nvSpPr>
      <dsp:spPr>
        <a:xfrm rot="16200000">
          <a:off x="3324088" y="1648845"/>
          <a:ext cx="336599" cy="53978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3374578" y="1807292"/>
        <a:ext cx="235619" cy="323871"/>
      </dsp:txXfrm>
    </dsp:sp>
    <dsp:sp modelId="{C02EB0D7-EC29-4C3D-B24F-E691044C18D3}">
      <dsp:nvSpPr>
        <dsp:cNvPr id="0" name=""/>
        <dsp:cNvSpPr/>
      </dsp:nvSpPr>
      <dsp:spPr>
        <a:xfrm>
          <a:off x="2698585" y="4061"/>
          <a:ext cx="1587604" cy="1587604"/>
        </a:xfrm>
        <a:prstGeom prst="ellipse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chemeClr val="tx1"/>
              </a:solidFill>
            </a:rPr>
            <a:t>hydrosféra</a:t>
          </a:r>
          <a:endParaRPr lang="cs-CZ" sz="1700" kern="1200" dirty="0">
            <a:solidFill>
              <a:schemeClr val="tx1"/>
            </a:solidFill>
          </a:endParaRPr>
        </a:p>
      </dsp:txBody>
      <dsp:txXfrm>
        <a:off x="2931084" y="236560"/>
        <a:ext cx="1122606" cy="1122606"/>
      </dsp:txXfrm>
    </dsp:sp>
    <dsp:sp modelId="{B0238A3C-71B1-4214-B03B-626FD800E9AA}">
      <dsp:nvSpPr>
        <dsp:cNvPr id="0" name=""/>
        <dsp:cNvSpPr/>
      </dsp:nvSpPr>
      <dsp:spPr>
        <a:xfrm rot="20520000">
          <a:off x="4371983" y="2410186"/>
          <a:ext cx="336599" cy="539785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4374454" y="2533745"/>
        <a:ext cx="235619" cy="323871"/>
      </dsp:txXfrm>
    </dsp:sp>
    <dsp:sp modelId="{FEEFC115-AD63-4E6A-953F-5D3B367C090E}">
      <dsp:nvSpPr>
        <dsp:cNvPr id="0" name=""/>
        <dsp:cNvSpPr/>
      </dsp:nvSpPr>
      <dsp:spPr>
        <a:xfrm>
          <a:off x="4812496" y="1539907"/>
          <a:ext cx="1587604" cy="1587604"/>
        </a:xfrm>
        <a:prstGeom prst="ellipse">
          <a:avLst/>
        </a:prstGeom>
        <a:solidFill>
          <a:schemeClr val="accent5">
            <a:lumMod val="5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>
              <a:solidFill>
                <a:schemeClr val="tx1"/>
              </a:solidFill>
            </a:rPr>
            <a:t>pedosféra</a:t>
          </a:r>
          <a:endParaRPr lang="cs-CZ" sz="1700" kern="1200" dirty="0">
            <a:solidFill>
              <a:schemeClr val="tx1"/>
            </a:solidFill>
          </a:endParaRPr>
        </a:p>
      </dsp:txBody>
      <dsp:txXfrm>
        <a:off x="5044995" y="1772406"/>
        <a:ext cx="1122606" cy="1122606"/>
      </dsp:txXfrm>
    </dsp:sp>
    <dsp:sp modelId="{23E3841F-784A-4769-81A5-F7D20E07AE0D}">
      <dsp:nvSpPr>
        <dsp:cNvPr id="0" name=""/>
        <dsp:cNvSpPr/>
      </dsp:nvSpPr>
      <dsp:spPr>
        <a:xfrm rot="3209685">
          <a:off x="3980016" y="3643906"/>
          <a:ext cx="346919" cy="539785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4001097" y="3710035"/>
        <a:ext cx="242843" cy="323871"/>
      </dsp:txXfrm>
    </dsp:sp>
    <dsp:sp modelId="{389DCEF7-9801-4705-894F-1C413DEC20C7}">
      <dsp:nvSpPr>
        <dsp:cNvPr id="0" name=""/>
        <dsp:cNvSpPr/>
      </dsp:nvSpPr>
      <dsp:spPr>
        <a:xfrm>
          <a:off x="4032445" y="4029019"/>
          <a:ext cx="1587604" cy="1587604"/>
        </a:xfrm>
        <a:prstGeom prst="ellipse">
          <a:avLst/>
        </a:prstGeom>
        <a:solidFill>
          <a:schemeClr val="accent3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chemeClr val="tx1"/>
              </a:solidFill>
            </a:rPr>
            <a:t>biosféra</a:t>
          </a:r>
          <a:endParaRPr lang="cs-CZ" sz="1700" kern="1200" dirty="0">
            <a:solidFill>
              <a:schemeClr val="tx1"/>
            </a:solidFill>
          </a:endParaRPr>
        </a:p>
      </dsp:txBody>
      <dsp:txXfrm>
        <a:off x="4264944" y="4261518"/>
        <a:ext cx="1122606" cy="1122606"/>
      </dsp:txXfrm>
    </dsp:sp>
    <dsp:sp modelId="{02004F2E-CBCD-4129-85EC-4DEA14783B77}">
      <dsp:nvSpPr>
        <dsp:cNvPr id="0" name=""/>
        <dsp:cNvSpPr/>
      </dsp:nvSpPr>
      <dsp:spPr>
        <a:xfrm rot="7560000">
          <a:off x="2676453" y="3642061"/>
          <a:ext cx="336599" cy="53978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2756620" y="3709171"/>
        <a:ext cx="235619" cy="323871"/>
      </dsp:txXfrm>
    </dsp:sp>
    <dsp:sp modelId="{370AAE1B-6324-44F0-9D10-5E7C04879BF6}">
      <dsp:nvSpPr>
        <dsp:cNvPr id="0" name=""/>
        <dsp:cNvSpPr/>
      </dsp:nvSpPr>
      <dsp:spPr>
        <a:xfrm>
          <a:off x="1392117" y="4024958"/>
          <a:ext cx="1587604" cy="1587604"/>
        </a:xfrm>
        <a:prstGeom prst="ellipse">
          <a:avLst/>
        </a:prstGeom>
        <a:solidFill>
          <a:srgbClr val="FFC00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chemeClr val="tx1"/>
              </a:solidFill>
            </a:rPr>
            <a:t>atmosféra</a:t>
          </a:r>
          <a:endParaRPr lang="cs-CZ" sz="1700" kern="1200" dirty="0">
            <a:solidFill>
              <a:schemeClr val="tx1"/>
            </a:solidFill>
          </a:endParaRPr>
        </a:p>
      </dsp:txBody>
      <dsp:txXfrm>
        <a:off x="1624616" y="4257457"/>
        <a:ext cx="1122606" cy="1122606"/>
      </dsp:txXfrm>
    </dsp:sp>
    <dsp:sp modelId="{38D32F75-2753-49B1-90A2-6838E31D3444}">
      <dsp:nvSpPr>
        <dsp:cNvPr id="0" name=""/>
        <dsp:cNvSpPr/>
      </dsp:nvSpPr>
      <dsp:spPr>
        <a:xfrm rot="11880000">
          <a:off x="2276192" y="2410186"/>
          <a:ext cx="336599" cy="539785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2374701" y="2533745"/>
        <a:ext cx="235619" cy="323871"/>
      </dsp:txXfrm>
    </dsp:sp>
    <dsp:sp modelId="{6CCFD6EF-9022-4AA1-A92B-6FA6B860B74F}">
      <dsp:nvSpPr>
        <dsp:cNvPr id="0" name=""/>
        <dsp:cNvSpPr/>
      </dsp:nvSpPr>
      <dsp:spPr>
        <a:xfrm>
          <a:off x="584674" y="1539907"/>
          <a:ext cx="1587604" cy="1587604"/>
        </a:xfrm>
        <a:prstGeom prst="ellipse">
          <a:avLst/>
        </a:prstGeom>
        <a:solidFill>
          <a:schemeClr val="bg1">
            <a:lumMod val="5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chemeClr val="tx1"/>
              </a:solidFill>
            </a:rPr>
            <a:t>litosféra</a:t>
          </a:r>
          <a:endParaRPr lang="cs-CZ" sz="1700" kern="1200" dirty="0">
            <a:solidFill>
              <a:schemeClr val="tx1"/>
            </a:solidFill>
          </a:endParaRPr>
        </a:p>
      </dsp:txBody>
      <dsp:txXfrm>
        <a:off x="817173" y="1772406"/>
        <a:ext cx="1122606" cy="11226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D577AB-BF83-41FA-809D-4A63CC73762C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obr.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065964-BE76-44DA-94ED-DDD200405B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2952586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ACDE8E-5714-44C4-B7E2-BFD4B38E356D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obr.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DA1444-4B46-47B3-9DD0-9976CA6159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1664963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29475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82001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5CA74-A461-40F6-8F62-C9E0B3DFFC00}" type="datetime1">
              <a:rPr lang="cs-CZ" smtClean="0"/>
              <a:t>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obr. č. 111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58249-4883-4E2F-9F71-EDFAC18377C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A7E7A-B415-43B5-8F24-5A15FE6CDB9B}" type="datetime1">
              <a:rPr lang="cs-CZ" smtClean="0"/>
              <a:t>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obr. č. 111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58249-4883-4E2F-9F71-EDFAC18377C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86C74-020B-4BAD-B748-5D8D25860445}" type="datetime1">
              <a:rPr lang="cs-CZ" smtClean="0"/>
              <a:t>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obr. č. 111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58249-4883-4E2F-9F71-EDFAC18377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D28ED-C932-4432-A02B-A122ABBA0A5B}" type="datetime1">
              <a:rPr lang="cs-CZ" smtClean="0"/>
              <a:t>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obr. č. 111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58249-4883-4E2F-9F71-EDFAC18377C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83F8F-A96F-41D9-A3EC-C915B8ECBC58}" type="datetime1">
              <a:rPr lang="cs-CZ" smtClean="0"/>
              <a:t>7.5.2012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obr. č. 111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58249-4883-4E2F-9F71-EDFAC18377C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76CA2-6775-49EA-B031-68A91B69899C}" type="datetime1">
              <a:rPr lang="cs-CZ" smtClean="0"/>
              <a:t>7.5.2012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obr. č. 111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58249-4883-4E2F-9F71-EDFAC18377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2F536-848E-4435-9D1A-FB1AF7F140CC}" type="datetime1">
              <a:rPr lang="cs-CZ" smtClean="0"/>
              <a:t>7.5.2012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obr. č. 111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58249-4883-4E2F-9F71-EDFAC18377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3081A-B311-4FC7-9990-792C93C5C422}" type="datetime1">
              <a:rPr lang="cs-CZ" smtClean="0"/>
              <a:t>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obr. č. 111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58249-4883-4E2F-9F71-EDFAC18377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F50D2-7F33-4A0D-8BE3-D9178AB9FB97}" type="datetime1">
              <a:rPr lang="cs-CZ" smtClean="0"/>
              <a:t>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obr. č. 111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58249-4883-4E2F-9F71-EDFAC18377C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B0AA3-D67B-43D5-B6BC-CE66F9019338}" type="datetime1">
              <a:rPr lang="cs-CZ" smtClean="0"/>
              <a:t>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obr. č. 111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58249-4883-4E2F-9F71-EDFAC18377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1C1D3-5285-4744-AA25-51C5FA6D7DEC}" type="datetime1">
              <a:rPr lang="cs-CZ" smtClean="0"/>
              <a:t>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obr. č. 111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58249-4883-4E2F-9F71-EDFAC18377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094737D-2899-494B-BE15-B688F1E18663}" type="datetime1">
              <a:rPr lang="cs-CZ" smtClean="0"/>
              <a:t>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cs-CZ" smtClean="0"/>
              <a:t>obr. č. 111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D158249-4883-4E2F-9F71-EDFAC18377C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hf sldNum="0" hdr="0" ft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4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slide" Target="slide4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hyperlink" Target="//upload.wikimedia.org/wikipedia/commons/3/39/PeritoMoreno011.jpg" TargetMode="Externa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2" Type="http://schemas.openxmlformats.org/officeDocument/2006/relationships/hyperlink" Target="//upload.wikimedia.org/wikipedia/commons/e/e2/Rain_ot_ocean_beach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1/12/Aurora2.jpg" TargetMode="External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9/98/F5_tornado_Elie_Manitoba_2007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8/8d/Palkovick%C3%A9_h%C5%AFrky,_p%C3%ADsek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b/b6/Gentiana-clusii-ClusiusEnzian.jpg" TargetMode="External"/><Relationship Id="rId3" Type="http://schemas.openxmlformats.org/officeDocument/2006/relationships/image" Target="../media/image15.jpeg"/><Relationship Id="rId7" Type="http://schemas.openxmlformats.org/officeDocument/2006/relationships/image" Target="../media/image17.jpeg"/><Relationship Id="rId2" Type="http://schemas.openxmlformats.org/officeDocument/2006/relationships/hyperlink" Target="//upload.wikimedia.org/wikipedia/commons/4/47/PR_Rybn%C3%ADky_v_Trn%C3%A1vce_3_(skokan)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d/da/Sand_Tiger_Shark.jpg" TargetMode="External"/><Relationship Id="rId5" Type="http://schemas.openxmlformats.org/officeDocument/2006/relationships/image" Target="../media/image16.jpeg"/><Relationship Id="rId10" Type="http://schemas.openxmlformats.org/officeDocument/2006/relationships/slide" Target="slide4.xml"/><Relationship Id="rId4" Type="http://schemas.openxmlformats.org/officeDocument/2006/relationships/hyperlink" Target="//upload.wikimedia.org/wikipedia/commons/b/b0/Leopard_in_Vumbura_Plains,_Botswana.jpg" TargetMode="External"/><Relationship Id="rId9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515922070"/>
              </p:ext>
            </p:extLst>
          </p:nvPr>
        </p:nvGraphicFramePr>
        <p:xfrm>
          <a:off x="214313" y="285751"/>
          <a:ext cx="8643938" cy="4121209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4321969"/>
                <a:gridCol w="4321969"/>
              </a:tblGrid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Název školy:</a:t>
                      </a:r>
                      <a:endParaRPr lang="cs-CZ" sz="12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ZŠ a MŠ Verneřice</a:t>
                      </a:r>
                      <a:endParaRPr lang="cs-CZ" sz="12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Autor výukového materiálu: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Štěpánka Hrachovcová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Číslo projektu: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CZ.1.07/1.4.00/21.1526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Název: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VY_32_INOVACE_I.Z5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Vytvořeno: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24. 11. 2011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Vzdělávací oblast: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Člověk a příroda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Vzdělávací obor: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Zeměpis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Tematický okruh: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Krajinná sféra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Určeno pro: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6. </a:t>
                      </a:r>
                      <a:r>
                        <a:rPr lang="cs-CZ" sz="1200" dirty="0"/>
                        <a:t>ročník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8041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Anotace: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smtClean="0"/>
                        <a:t>Krajinná sféra- základní pojmy.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Výukový materiál slouží k výkladu a k pochopení základních části krajinné sféry.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2127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Metodický pokyn: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Prezentaci je vhodné použít na začátku probírání celé kapitoly Krajinná sféra. </a:t>
                      </a:r>
                      <a:endParaRPr lang="cs-CZ" sz="120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268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857760"/>
            <a:ext cx="5407660" cy="10382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84642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285875"/>
            <a:ext cx="7620000" cy="428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22557" y="207106"/>
            <a:ext cx="6898886" cy="92333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5400" dirty="0" smtClean="0"/>
              <a:t>Krajinná sféra </a:t>
            </a:r>
            <a:endParaRPr lang="cs-CZ" sz="54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546493" y="5588398"/>
            <a:ext cx="1152128" cy="365125"/>
          </a:xfrm>
        </p:spPr>
        <p:txBody>
          <a:bodyPr/>
          <a:lstStyle/>
          <a:p>
            <a:r>
              <a:rPr lang="cs-CZ" dirty="0" smtClean="0"/>
              <a:t>obr.č.1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6981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7776864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Krajinnou sféru tvoří dvě základní části</a:t>
            </a:r>
          </a:p>
          <a:p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5436096" y="2293132"/>
            <a:ext cx="1728192" cy="2125107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1979712" y="2293134"/>
            <a:ext cx="1224136" cy="2125107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95536" y="4549991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příroda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724128" y="4581128"/>
            <a:ext cx="316835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člověk a jeho výtvory</a:t>
            </a:r>
          </a:p>
        </p:txBody>
      </p:sp>
    </p:spTree>
    <p:extLst>
      <p:ext uri="{BB962C8B-B14F-4D97-AF65-F5344CB8AC3E}">
        <p14:creationId xmlns:p14="http://schemas.microsoft.com/office/powerpoint/2010/main" val="2668879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983529523"/>
              </p:ext>
            </p:extLst>
          </p:nvPr>
        </p:nvGraphicFramePr>
        <p:xfrm>
          <a:off x="1043608" y="548680"/>
          <a:ext cx="6984776" cy="5616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3131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28837"/>
            <a:ext cx="3938014" cy="2215133"/>
          </a:xfrm>
          <a:prstGeom prst="rect">
            <a:avLst/>
          </a:prstGeom>
          <a:noFill/>
          <a:ln w="31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620688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Litosféra</a:t>
            </a:r>
            <a:r>
              <a:rPr lang="cs-CZ" dirty="0" smtClean="0"/>
              <a:t> ( z řeckého </a:t>
            </a:r>
            <a:r>
              <a:rPr lang="cs-CZ" dirty="0" err="1" smtClean="0"/>
              <a:t>lithos</a:t>
            </a:r>
            <a:r>
              <a:rPr lang="cs-CZ" dirty="0" smtClean="0"/>
              <a:t>- kámen) </a:t>
            </a:r>
            <a:endParaRPr lang="cs-CZ" dirty="0"/>
          </a:p>
        </p:txBody>
      </p:sp>
      <p:sp>
        <p:nvSpPr>
          <p:cNvPr id="3" name="Šipka doprava 2"/>
          <p:cNvSpPr/>
          <p:nvPr/>
        </p:nvSpPr>
        <p:spPr>
          <a:xfrm>
            <a:off x="4788024" y="759740"/>
            <a:ext cx="576064" cy="184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605716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vrchní část pevného tělesa Země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3643970"/>
            <a:ext cx="3352801" cy="365125"/>
          </a:xfrm>
        </p:spPr>
        <p:txBody>
          <a:bodyPr/>
          <a:lstStyle/>
          <a:p>
            <a:r>
              <a:rPr lang="cs-CZ" dirty="0" smtClean="0"/>
              <a:t>obr. č. 2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214" y="4149080"/>
            <a:ext cx="4771332" cy="21709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348880"/>
            <a:ext cx="3890828" cy="25901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588224" y="5013176"/>
            <a:ext cx="115212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1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obr. č. </a:t>
            </a:r>
            <a:r>
              <a:rPr lang="cs-CZ" sz="11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3</a:t>
            </a:r>
            <a:endParaRPr lang="cs-CZ" sz="1100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72000" y="6453336"/>
            <a:ext cx="82354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1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obr. č. </a:t>
            </a:r>
            <a:r>
              <a:rPr lang="cs-CZ" sz="11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4</a:t>
            </a:r>
            <a:endParaRPr lang="cs-CZ" sz="1100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Šipka doleva 9">
            <a:hlinkClick r:id="rId6" action="ppaction://hlinksldjump"/>
          </p:cNvPr>
          <p:cNvSpPr/>
          <p:nvPr/>
        </p:nvSpPr>
        <p:spPr>
          <a:xfrm>
            <a:off x="7668344" y="6264000"/>
            <a:ext cx="576000" cy="2520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223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8000" y="620688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Hydrosféra</a:t>
            </a:r>
            <a:r>
              <a:rPr lang="cs-CZ" dirty="0" smtClean="0"/>
              <a:t> ( </a:t>
            </a:r>
            <a:r>
              <a:rPr lang="cs-CZ" dirty="0" err="1" smtClean="0"/>
              <a:t>hydros</a:t>
            </a:r>
            <a:r>
              <a:rPr lang="cs-CZ" dirty="0" smtClean="0"/>
              <a:t> – voda)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4095733" y="756000"/>
            <a:ext cx="720080" cy="184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667983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vodstvo na Zemi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15014"/>
            <a:ext cx="2976331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344" y="1075558"/>
            <a:ext cx="3137925" cy="2353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718" y="2948021"/>
            <a:ext cx="2848124" cy="3716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062269" y="1115014"/>
            <a:ext cx="96611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1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obr. č. </a:t>
            </a:r>
            <a:r>
              <a:rPr lang="cs-CZ" sz="11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6</a:t>
            </a:r>
            <a:endParaRPr lang="cs-CZ" sz="1100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45326" y="5886125"/>
            <a:ext cx="84309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1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obr. č. </a:t>
            </a:r>
            <a:r>
              <a:rPr lang="cs-CZ" sz="11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8</a:t>
            </a:r>
            <a:endParaRPr lang="cs-CZ" sz="1100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21493" y="6281128"/>
            <a:ext cx="103722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1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obr. č. </a:t>
            </a:r>
            <a:r>
              <a:rPr lang="cs-CZ" sz="11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7</a:t>
            </a:r>
            <a:endParaRPr lang="cs-CZ" sz="1100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9512" y="3429002"/>
            <a:ext cx="86409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1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obr. č. </a:t>
            </a:r>
            <a:r>
              <a:rPr lang="cs-CZ" sz="11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5</a:t>
            </a:r>
            <a:endParaRPr lang="cs-CZ" sz="1100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pic>
        <p:nvPicPr>
          <p:cNvPr id="10" name="Picture 2" descr="File:PeritoMoreno011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2197" y="3212976"/>
            <a:ext cx="3876227" cy="2606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Šipka doleva 11">
            <a:hlinkClick r:id="rId7" action="ppaction://hlinksldjump"/>
          </p:cNvPr>
          <p:cNvSpPr/>
          <p:nvPr/>
        </p:nvSpPr>
        <p:spPr>
          <a:xfrm>
            <a:off x="7668344" y="6281128"/>
            <a:ext cx="576064" cy="26161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81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40545" y="598314"/>
            <a:ext cx="3312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Atmosféra</a:t>
            </a:r>
            <a:r>
              <a:rPr lang="cs-CZ" dirty="0" smtClean="0"/>
              <a:t> ( </a:t>
            </a:r>
            <a:r>
              <a:rPr lang="cs-CZ" dirty="0" err="1" smtClean="0"/>
              <a:t>atmos</a:t>
            </a:r>
            <a:r>
              <a:rPr lang="cs-CZ" dirty="0" smtClean="0"/>
              <a:t> – vzduch ) </a:t>
            </a:r>
            <a:endParaRPr lang="cs-CZ" dirty="0"/>
          </a:p>
        </p:txBody>
      </p:sp>
      <p:sp>
        <p:nvSpPr>
          <p:cNvPr id="3" name="Šipka doprava 2"/>
          <p:cNvSpPr/>
          <p:nvPr/>
        </p:nvSpPr>
        <p:spPr>
          <a:xfrm>
            <a:off x="4252913" y="708085"/>
            <a:ext cx="648072" cy="20005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623446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vzdušný obal Země</a:t>
            </a:r>
            <a:endParaRPr lang="cs-CZ" dirty="0"/>
          </a:p>
        </p:txBody>
      </p:sp>
      <p:pic>
        <p:nvPicPr>
          <p:cNvPr id="1026" name="Picture 2" descr="File:Rain ot ocean beach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482" y="1196752"/>
            <a:ext cx="4356494" cy="2902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8482" y="4221088"/>
            <a:ext cx="91315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1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obr. č. </a:t>
            </a:r>
            <a:r>
              <a:rPr lang="cs-CZ" sz="11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9</a:t>
            </a:r>
            <a:endParaRPr lang="cs-CZ" sz="1100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pic>
        <p:nvPicPr>
          <p:cNvPr id="1028" name="Picture 4" descr="File:F5 tornado Elie Manitoba 2007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3840" y="1336411"/>
            <a:ext cx="3497595" cy="2623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380312" y="4099267"/>
            <a:ext cx="93610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1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obr. č. </a:t>
            </a:r>
            <a:r>
              <a:rPr lang="cs-CZ" sz="11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10</a:t>
            </a:r>
            <a:endParaRPr lang="cs-CZ" sz="1100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pic>
        <p:nvPicPr>
          <p:cNvPr id="1030" name="Picture 6" descr="File:Aurora2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6729" y="4221088"/>
            <a:ext cx="3810000" cy="2419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406729" y="6381328"/>
            <a:ext cx="82956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1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obr. č. </a:t>
            </a:r>
            <a:r>
              <a:rPr lang="cs-CZ" sz="11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11</a:t>
            </a:r>
            <a:endParaRPr lang="cs-CZ" sz="1100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Šipka doleva 8">
            <a:hlinkClick r:id="rId8" action="ppaction://hlinksldjump"/>
          </p:cNvPr>
          <p:cNvSpPr/>
          <p:nvPr/>
        </p:nvSpPr>
        <p:spPr>
          <a:xfrm>
            <a:off x="7668000" y="6264000"/>
            <a:ext cx="576000" cy="2520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9933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30394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Pedosféra</a:t>
            </a:r>
            <a:r>
              <a:rPr lang="cs-CZ" dirty="0" smtClean="0"/>
              <a:t> ( </a:t>
            </a:r>
            <a:r>
              <a:rPr lang="cs-CZ" dirty="0" err="1" smtClean="0"/>
              <a:t>pedos</a:t>
            </a:r>
            <a:r>
              <a:rPr lang="cs-CZ" dirty="0" smtClean="0"/>
              <a:t> – půda )</a:t>
            </a:r>
            <a:endParaRPr lang="cs-CZ" dirty="0"/>
          </a:p>
        </p:txBody>
      </p:sp>
      <p:sp>
        <p:nvSpPr>
          <p:cNvPr id="3" name="Šipka doprava 2"/>
          <p:cNvSpPr/>
          <p:nvPr/>
        </p:nvSpPr>
        <p:spPr>
          <a:xfrm>
            <a:off x="3995936" y="686723"/>
            <a:ext cx="720080" cy="2566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64197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půdy na Zemi</a:t>
            </a:r>
            <a:endParaRPr lang="cs-CZ" dirty="0"/>
          </a:p>
        </p:txBody>
      </p:sp>
      <p:pic>
        <p:nvPicPr>
          <p:cNvPr id="3074" name="Picture 2" descr="File:Palkovické hůrky, pís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204" y="1484784"/>
            <a:ext cx="2939480" cy="2204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6/6f/Exposed_soil_profile_on_Matley_Heath%2C_New_Forest_-_geograph.org.uk_-_11639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780928"/>
            <a:ext cx="432048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1600" y="3861048"/>
            <a:ext cx="115212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1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obr. č. </a:t>
            </a:r>
            <a:r>
              <a:rPr lang="cs-CZ" sz="11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12</a:t>
            </a:r>
            <a:endParaRPr lang="cs-CZ" sz="1100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11960" y="6237312"/>
            <a:ext cx="12241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1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obr. č. </a:t>
            </a:r>
            <a:r>
              <a:rPr lang="cs-CZ" sz="11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13</a:t>
            </a:r>
            <a:endParaRPr lang="cs-CZ" sz="1100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Šipka doleva 7">
            <a:hlinkClick r:id="rId5" action="ppaction://hlinksldjump"/>
          </p:cNvPr>
          <p:cNvSpPr/>
          <p:nvPr/>
        </p:nvSpPr>
        <p:spPr>
          <a:xfrm>
            <a:off x="7668000" y="6264000"/>
            <a:ext cx="576064" cy="2520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317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8003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Biosféra ( </a:t>
            </a:r>
            <a:r>
              <a:rPr lang="cs-CZ" dirty="0" err="1" smtClean="0"/>
              <a:t>bios</a:t>
            </a:r>
            <a:r>
              <a:rPr lang="cs-CZ" dirty="0" smtClean="0"/>
              <a:t> – život )</a:t>
            </a:r>
            <a:endParaRPr lang="cs-CZ" dirty="0"/>
          </a:p>
        </p:txBody>
      </p:sp>
      <p:sp>
        <p:nvSpPr>
          <p:cNvPr id="3" name="Šipka doprava 2"/>
          <p:cNvSpPr/>
          <p:nvPr/>
        </p:nvSpPr>
        <p:spPr>
          <a:xfrm>
            <a:off x="3779912" y="707341"/>
            <a:ext cx="648072" cy="184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615008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živé organismy na Zemi</a:t>
            </a:r>
            <a:endParaRPr lang="cs-CZ" dirty="0"/>
          </a:p>
        </p:txBody>
      </p:sp>
      <p:pic>
        <p:nvPicPr>
          <p:cNvPr id="4098" name="Picture 2" descr="File:PR Rybníky v Trnávce 3 (skokan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5565" y="1412776"/>
            <a:ext cx="3089920" cy="2294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ile:Leopard in Vumbura Plains, Botswana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412776"/>
            <a:ext cx="3118892" cy="357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File:Sand Tiger Shark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422" y="3952439"/>
            <a:ext cx="3163288" cy="2372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File:Gentiana-clusii-ClusiusEnzian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5485" y="3884526"/>
            <a:ext cx="2184947" cy="2709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9512" y="1412776"/>
            <a:ext cx="115212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1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obr. č. </a:t>
            </a:r>
            <a:r>
              <a:rPr lang="cs-CZ" sz="11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14</a:t>
            </a:r>
            <a:endParaRPr lang="cs-CZ" sz="1100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84368" y="5138672"/>
            <a:ext cx="100811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1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obr. č. </a:t>
            </a:r>
            <a:r>
              <a:rPr lang="cs-CZ" sz="11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15</a:t>
            </a:r>
            <a:endParaRPr lang="cs-CZ" sz="1100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6453336"/>
            <a:ext cx="108012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1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obr. č. </a:t>
            </a:r>
            <a:r>
              <a:rPr lang="cs-CZ" sz="11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16</a:t>
            </a:r>
            <a:endParaRPr lang="cs-CZ" sz="1100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790432" y="6324905"/>
            <a:ext cx="10939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1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obr. č. </a:t>
            </a:r>
            <a:r>
              <a:rPr lang="cs-CZ" sz="11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17</a:t>
            </a:r>
            <a:endParaRPr lang="cs-CZ" sz="1100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Šipka doleva 12">
            <a:hlinkClick r:id="rId10" action="ppaction://hlinksldjump"/>
          </p:cNvPr>
          <p:cNvSpPr/>
          <p:nvPr/>
        </p:nvSpPr>
        <p:spPr>
          <a:xfrm>
            <a:off x="7668000" y="6264000"/>
            <a:ext cx="576064" cy="2520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0777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82089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Zařaď pojmy do jednotlivých sfér:</a:t>
            </a:r>
          </a:p>
          <a:p>
            <a:r>
              <a:rPr lang="cs-CZ" smtClean="0"/>
              <a:t>	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/>
          </a:p>
          <a:p>
            <a:endParaRPr lang="cs-CZ" smtClean="0"/>
          </a:p>
          <a:p>
            <a:endParaRPr lang="cs-CZ"/>
          </a:p>
          <a:p>
            <a:endParaRPr lang="cs-CZ" smtClean="0"/>
          </a:p>
          <a:p>
            <a:endParaRPr lang="cs-CZ"/>
          </a:p>
          <a:p>
            <a:endParaRPr lang="cs-CZ"/>
          </a:p>
          <a:p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2801704" y="1844824"/>
            <a:ext cx="2448272" cy="504056"/>
          </a:xfrm>
          <a:prstGeom prst="roundRect">
            <a:avLst>
              <a:gd name="adj" fmla="val 46451"/>
            </a:avLst>
          </a:prstGeom>
          <a:solidFill>
            <a:schemeClr val="accent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>
                <a:solidFill>
                  <a:schemeClr val="tx1"/>
                </a:solidFill>
              </a:rPr>
              <a:t>vítr</a:t>
            </a:r>
            <a:endParaRPr lang="cs-CZ" sz="280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580112" y="4977172"/>
            <a:ext cx="2448272" cy="504056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>
                <a:solidFill>
                  <a:schemeClr val="tx1"/>
                </a:solidFill>
              </a:rPr>
              <a:t>příliv</a:t>
            </a:r>
            <a:endParaRPr lang="cs-CZ" sz="280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267744" y="3958217"/>
            <a:ext cx="2448272" cy="504056"/>
          </a:xfrm>
          <a:prstGeom prst="roundRect">
            <a:avLst>
              <a:gd name="adj" fmla="val 49158"/>
            </a:avLst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>
                <a:solidFill>
                  <a:schemeClr val="tx1"/>
                </a:solidFill>
              </a:rPr>
              <a:t>pohoří</a:t>
            </a:r>
            <a:endParaRPr lang="cs-CZ" sz="280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339752" y="5796323"/>
            <a:ext cx="2448272" cy="504056"/>
          </a:xfrm>
          <a:prstGeom prst="roundRect">
            <a:avLst>
              <a:gd name="adj" fmla="val 41035"/>
            </a:avLst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>
                <a:solidFill>
                  <a:schemeClr val="tx1"/>
                </a:solidFill>
              </a:rPr>
              <a:t>bažina</a:t>
            </a:r>
            <a:endParaRPr lang="cs-CZ" sz="280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120431" y="3039981"/>
            <a:ext cx="2448272" cy="504056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>
                <a:solidFill>
                  <a:schemeClr val="tx1"/>
                </a:solidFill>
              </a:rPr>
              <a:t>delfín</a:t>
            </a:r>
            <a:endParaRPr lang="cs-CZ" sz="280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080005" y="692696"/>
            <a:ext cx="2448272" cy="504056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>
                <a:solidFill>
                  <a:schemeClr val="tx1"/>
                </a:solidFill>
              </a:rPr>
              <a:t>řeka</a:t>
            </a:r>
            <a:endParaRPr lang="cs-CZ" sz="2800">
              <a:solidFill>
                <a:schemeClr val="tx1"/>
              </a:solidFill>
            </a:endParaRPr>
          </a:p>
        </p:txBody>
      </p:sp>
      <p:sp>
        <p:nvSpPr>
          <p:cNvPr id="14" name="Šipka doprava 13"/>
          <p:cNvSpPr/>
          <p:nvPr/>
        </p:nvSpPr>
        <p:spPr>
          <a:xfrm>
            <a:off x="3498901" y="711903"/>
            <a:ext cx="2088232" cy="540060"/>
          </a:xfrm>
          <a:prstGeom prst="rightArrow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hydrosféra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467544" y="1880828"/>
            <a:ext cx="2016224" cy="468052"/>
          </a:xfrm>
          <a:prstGeom prst="rightArrow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atmosféra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4025840" y="3140968"/>
            <a:ext cx="1842304" cy="576064"/>
          </a:xfrm>
          <a:prstGeom prst="rightArrow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biosféra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Šipka doprava 16"/>
          <p:cNvSpPr/>
          <p:nvPr/>
        </p:nvSpPr>
        <p:spPr>
          <a:xfrm>
            <a:off x="179512" y="3958217"/>
            <a:ext cx="1872208" cy="514899"/>
          </a:xfrm>
          <a:prstGeom prst="rightArrow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litosféra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Šipka doprava 17"/>
          <p:cNvSpPr/>
          <p:nvPr/>
        </p:nvSpPr>
        <p:spPr>
          <a:xfrm>
            <a:off x="179512" y="5906987"/>
            <a:ext cx="1872208" cy="476993"/>
          </a:xfrm>
          <a:prstGeom prst="rightArrow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hydrosféra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Šipka doprava 18"/>
          <p:cNvSpPr/>
          <p:nvPr/>
        </p:nvSpPr>
        <p:spPr>
          <a:xfrm>
            <a:off x="3059832" y="4977172"/>
            <a:ext cx="2448272" cy="502394"/>
          </a:xfrm>
          <a:prstGeom prst="rightArrow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hydrosféra</a:t>
            </a:r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5763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846" y="148471"/>
            <a:ext cx="8712967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Použité </a:t>
            </a:r>
            <a:r>
              <a:rPr lang="cs-CZ" sz="1600" b="1" smtClean="0"/>
              <a:t>zdroje </a:t>
            </a:r>
            <a:r>
              <a:rPr lang="cs-CZ" sz="1600" b="1" smtClean="0"/>
              <a:t>informací:</a:t>
            </a:r>
            <a:endParaRPr lang="cs-CZ" b="1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1200" dirty="0" smtClean="0"/>
              <a:t>obr.č.1 </a:t>
            </a:r>
            <a:r>
              <a:rPr lang="cs-CZ" sz="1200" smtClean="0"/>
              <a:t>- </a:t>
            </a:r>
            <a:r>
              <a:rPr lang="cs-CZ" sz="1200">
                <a:latin typeface="Arial" pitchFamily="34" charset="0"/>
                <a:cs typeface="Arial" pitchFamily="34" charset="0"/>
              </a:rPr>
              <a:t>[cit. 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2011-11-24</a:t>
            </a:r>
            <a:r>
              <a:rPr lang="cs-CZ" sz="1200">
                <a:latin typeface="Arial" pitchFamily="34" charset="0"/>
                <a:cs typeface="Arial" pitchFamily="34" charset="0"/>
              </a:rPr>
              <a:t>]. Dostupný pod licencí Creative Commons z WWW:</a:t>
            </a:r>
            <a:r>
              <a:rPr lang="cs-CZ" sz="1200" smtClean="0"/>
              <a:t>   http</a:t>
            </a:r>
            <a:r>
              <a:rPr lang="cs-CZ" sz="1200" dirty="0" smtClean="0"/>
              <a:t>://commons.wikimedia.org/wiki/File:Lac_negre_2.jpg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1200" dirty="0" smtClean="0"/>
              <a:t>obr.č.2 </a:t>
            </a:r>
            <a:r>
              <a:rPr lang="cs-CZ" sz="1200" smtClean="0"/>
              <a:t>- </a:t>
            </a:r>
            <a:r>
              <a:rPr lang="cs-CZ" sz="1200">
                <a:latin typeface="Arial" pitchFamily="34" charset="0"/>
                <a:cs typeface="Arial" pitchFamily="34" charset="0"/>
              </a:rPr>
              <a:t>[cit. 2011-11-24]. Dostupný pod licencí Creative Commons z 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WWW:</a:t>
            </a:r>
            <a:r>
              <a:rPr lang="cs-CZ" sz="1200" smtClean="0"/>
              <a:t> </a:t>
            </a:r>
            <a:r>
              <a:rPr lang="cs-CZ" sz="1200" dirty="0" smtClean="0"/>
              <a:t>http</a:t>
            </a:r>
            <a:r>
              <a:rPr lang="cs-CZ" sz="1200" dirty="0"/>
              <a:t>://</a:t>
            </a:r>
            <a:r>
              <a:rPr lang="cs-CZ" sz="1200" dirty="0" smtClean="0"/>
              <a:t>commons.wikimedia.org/wiki/File:Lacs_millefonts.jpg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1200" dirty="0" smtClean="0"/>
              <a:t>obr.č.3 </a:t>
            </a:r>
            <a:r>
              <a:rPr lang="cs-CZ" sz="1200" smtClean="0"/>
              <a:t>- </a:t>
            </a:r>
            <a:r>
              <a:rPr lang="cs-CZ" sz="1200">
                <a:latin typeface="Arial" pitchFamily="34" charset="0"/>
                <a:cs typeface="Arial" pitchFamily="34" charset="0"/>
              </a:rPr>
              <a:t>[cit. 2011-11-24]. Dostupný pod licencí Creative Commons z WWW:</a:t>
            </a:r>
            <a:r>
              <a:rPr lang="cs-CZ" sz="1200" smtClean="0"/>
              <a:t> </a:t>
            </a:r>
            <a:r>
              <a:rPr lang="cs-CZ" sz="1200" dirty="0" smtClean="0"/>
              <a:t>http</a:t>
            </a:r>
            <a:r>
              <a:rPr lang="cs-CZ" sz="1200" dirty="0"/>
              <a:t>://</a:t>
            </a:r>
            <a:r>
              <a:rPr lang="cs-CZ" sz="1200" dirty="0" smtClean="0"/>
              <a:t>commons.wikimedia.org/wiki/File:7_Java_Vulkan_Semeru_Gipfel.JPG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1200" dirty="0" smtClean="0"/>
              <a:t>obr.č.4 </a:t>
            </a:r>
            <a:r>
              <a:rPr lang="cs-CZ" sz="1200" smtClean="0"/>
              <a:t>- </a:t>
            </a:r>
            <a:r>
              <a:rPr lang="cs-CZ" sz="1200">
                <a:latin typeface="Arial" pitchFamily="34" charset="0"/>
                <a:cs typeface="Arial" pitchFamily="34" charset="0"/>
              </a:rPr>
              <a:t>[cit. 2011-11-24]. Dostupný pod licencí Creative Commons z 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WWW:</a:t>
            </a:r>
            <a:r>
              <a:rPr lang="cs-CZ" sz="1200" smtClean="0"/>
              <a:t> </a:t>
            </a:r>
            <a:r>
              <a:rPr lang="cs-CZ" sz="1200" dirty="0" smtClean="0"/>
              <a:t>http</a:t>
            </a:r>
            <a:r>
              <a:rPr lang="cs-CZ" sz="1200" dirty="0"/>
              <a:t>://commons.wikimedia.org/wiki/File:Faroe_Islands,_</a:t>
            </a:r>
            <a:r>
              <a:rPr lang="cs-CZ" sz="1200" dirty="0" smtClean="0"/>
              <a:t>Kalsoy.jpg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1200" dirty="0" smtClean="0"/>
              <a:t>obr.č.5 </a:t>
            </a:r>
            <a:r>
              <a:rPr lang="cs-CZ" sz="1200" smtClean="0"/>
              <a:t>- </a:t>
            </a:r>
            <a:r>
              <a:rPr lang="cs-CZ" sz="1200">
                <a:latin typeface="Arial" pitchFamily="34" charset="0"/>
                <a:cs typeface="Arial" pitchFamily="34" charset="0"/>
              </a:rPr>
              <a:t>[cit. 2011-11-24]. Dostupný pod licencí Creative Commons z WWW:</a:t>
            </a:r>
            <a:r>
              <a:rPr lang="cs-CZ" sz="1200" smtClean="0"/>
              <a:t> </a:t>
            </a:r>
            <a:r>
              <a:rPr lang="cs-CZ" sz="1200" dirty="0" smtClean="0"/>
              <a:t>http</a:t>
            </a:r>
            <a:r>
              <a:rPr lang="cs-CZ" sz="1200" dirty="0"/>
              <a:t>://commons.wikimedia.org/wiki/File:Maldives_Surgeonfish,_</a:t>
            </a:r>
            <a:r>
              <a:rPr lang="cs-CZ" sz="1200" dirty="0" smtClean="0"/>
              <a:t>Acanthurus_leucosternon.jpg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1200" dirty="0" smtClean="0"/>
              <a:t>obr.č.6 </a:t>
            </a:r>
            <a:r>
              <a:rPr lang="cs-CZ" sz="1200" smtClean="0"/>
              <a:t>- </a:t>
            </a:r>
            <a:r>
              <a:rPr lang="cs-CZ" sz="1200">
                <a:latin typeface="Arial" pitchFamily="34" charset="0"/>
                <a:cs typeface="Arial" pitchFamily="34" charset="0"/>
              </a:rPr>
              <a:t>[cit. 2011-11-24]. Dostupný pod licencí Creative Commons z WWW:</a:t>
            </a:r>
            <a:r>
              <a:rPr lang="cs-CZ" sz="1200" smtClean="0"/>
              <a:t> </a:t>
            </a:r>
            <a:r>
              <a:rPr lang="cs-CZ" sz="1200" dirty="0" smtClean="0"/>
              <a:t>http</a:t>
            </a:r>
            <a:r>
              <a:rPr lang="cs-CZ" sz="1200" dirty="0"/>
              <a:t>://</a:t>
            </a:r>
            <a:r>
              <a:rPr lang="cs-CZ" sz="1200" dirty="0" smtClean="0"/>
              <a:t>commons.wikimedia.org/wiki/File:Lake_Itasca_Mississippi_Source.jpg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1200" smtClean="0"/>
              <a:t>obr.č.7-</a:t>
            </a:r>
            <a:r>
              <a:rPr lang="cs-CZ" sz="1200">
                <a:latin typeface="Arial" pitchFamily="34" charset="0"/>
                <a:cs typeface="Arial" pitchFamily="34" charset="0"/>
              </a:rPr>
              <a:t> [cit. 2011-11-24]. Dostupný pod licencí Creative Commons z WWW:</a:t>
            </a:r>
            <a:r>
              <a:rPr lang="cs-CZ" sz="1200"/>
              <a:t> http</a:t>
            </a:r>
            <a:r>
              <a:rPr lang="cs-CZ" sz="1200" dirty="0"/>
              <a:t>://</a:t>
            </a:r>
            <a:r>
              <a:rPr lang="cs-CZ" sz="1200" dirty="0" smtClean="0"/>
              <a:t>commons.wikimedia.org/wiki/File:PeritoMoreno011.jpg</a:t>
            </a:r>
            <a:r>
              <a:rPr lang="cs-CZ" sz="1200" dirty="0"/>
              <a:t>http://</a:t>
            </a:r>
            <a:r>
              <a:rPr lang="cs-CZ" sz="1200" dirty="0" smtClean="0"/>
              <a:t>commons.wikimedia.org/wiki/</a:t>
            </a:r>
            <a:r>
              <a:rPr lang="cs-CZ" sz="1200" dirty="0" err="1" smtClean="0"/>
              <a:t>File:Old_Faithfull-pdPhoto.jpg</a:t>
            </a:r>
            <a:endParaRPr lang="cs-CZ" sz="1200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1200" dirty="0" smtClean="0"/>
              <a:t>obr.č.8 </a:t>
            </a:r>
            <a:r>
              <a:rPr lang="cs-CZ" sz="1200" smtClean="0"/>
              <a:t>- </a:t>
            </a:r>
            <a:r>
              <a:rPr lang="cs-CZ" sz="1200">
                <a:latin typeface="Arial" pitchFamily="34" charset="0"/>
                <a:cs typeface="Arial" pitchFamily="34" charset="0"/>
              </a:rPr>
              <a:t>[cit. 2011-11-24]. Dostupný pod licencí Creative Commons z WWW:</a:t>
            </a:r>
            <a:r>
              <a:rPr lang="cs-CZ" sz="1200" smtClean="0"/>
              <a:t> </a:t>
            </a:r>
            <a:r>
              <a:rPr lang="cs-CZ" sz="1200" dirty="0" smtClean="0"/>
              <a:t>http</a:t>
            </a:r>
            <a:r>
              <a:rPr lang="cs-CZ" sz="1200" dirty="0"/>
              <a:t>://commons.wikimedia.org/wiki/File:PeritoMoreno011.jpg</a:t>
            </a:r>
            <a:endParaRPr lang="cs-CZ" sz="1200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1200" dirty="0" smtClean="0"/>
              <a:t>obr.č.9 </a:t>
            </a:r>
            <a:r>
              <a:rPr lang="cs-CZ" sz="1200" smtClean="0"/>
              <a:t>- </a:t>
            </a:r>
            <a:r>
              <a:rPr lang="cs-CZ" sz="1200">
                <a:latin typeface="Arial" pitchFamily="34" charset="0"/>
                <a:cs typeface="Arial" pitchFamily="34" charset="0"/>
              </a:rPr>
              <a:t>[cit. 2011-11-24]. Dostupný pod licencí Creative Commons z WWW:</a:t>
            </a:r>
            <a:r>
              <a:rPr lang="cs-CZ" sz="1200" smtClean="0"/>
              <a:t> </a:t>
            </a:r>
            <a:r>
              <a:rPr lang="cs-CZ" sz="1200" dirty="0" smtClean="0"/>
              <a:t>http</a:t>
            </a:r>
            <a:r>
              <a:rPr lang="cs-CZ" sz="1200" dirty="0"/>
              <a:t>://</a:t>
            </a:r>
            <a:r>
              <a:rPr lang="cs-CZ" sz="1200" dirty="0" smtClean="0"/>
              <a:t>commons.wikimedia.org/wiki/File:Rain_ot_ocean_beach.jpg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1200"/>
              <a:t>obr.č.10 </a:t>
            </a:r>
            <a:r>
              <a:rPr lang="cs-CZ" sz="1200" smtClean="0"/>
              <a:t>-</a:t>
            </a:r>
            <a:r>
              <a:rPr lang="cs-CZ" sz="1200">
                <a:latin typeface="Arial" pitchFamily="34" charset="0"/>
                <a:cs typeface="Arial" pitchFamily="34" charset="0"/>
              </a:rPr>
              <a:t> [cit. 2011-11-24]. Dostupný pod licencí Creative Commons z WWW:</a:t>
            </a:r>
            <a:r>
              <a:rPr lang="cs-CZ" sz="1200" smtClean="0"/>
              <a:t> </a:t>
            </a:r>
            <a:r>
              <a:rPr lang="cs-CZ" sz="1200" dirty="0"/>
              <a:t>http://</a:t>
            </a:r>
            <a:r>
              <a:rPr lang="cs-CZ" sz="1200" dirty="0" smtClean="0"/>
              <a:t>commons.wikimedia.org/wiki/File:F5_tornado_Elie_Manitoba_2007.jpg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1200" smtClean="0"/>
              <a:t>obr.č.11 -</a:t>
            </a:r>
            <a:r>
              <a:rPr lang="cs-CZ" sz="1200">
                <a:latin typeface="Arial" pitchFamily="34" charset="0"/>
                <a:cs typeface="Arial" pitchFamily="34" charset="0"/>
              </a:rPr>
              <a:t> [cit. 2011-11-24]. Dostupný pod licencí Creative Commons z WWW:</a:t>
            </a:r>
            <a:r>
              <a:rPr lang="cs-CZ" sz="1200"/>
              <a:t> http</a:t>
            </a:r>
            <a:r>
              <a:rPr lang="cs-CZ" sz="1200" dirty="0"/>
              <a:t>://</a:t>
            </a:r>
            <a:r>
              <a:rPr lang="cs-CZ" sz="1200" dirty="0" smtClean="0"/>
              <a:t>commons.wikimedia.org/wiki/File:Aurora2.jpg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1200" smtClean="0"/>
              <a:t>obr.č.12 -</a:t>
            </a:r>
            <a:r>
              <a:rPr lang="cs-CZ" sz="1200">
                <a:latin typeface="Arial" pitchFamily="34" charset="0"/>
                <a:cs typeface="Arial" pitchFamily="34" charset="0"/>
              </a:rPr>
              <a:t> [cit. 2011-11-24]. Dostupný pod licencí Creative Commons z WWW:</a:t>
            </a:r>
            <a:r>
              <a:rPr lang="cs-CZ" sz="1200"/>
              <a:t> http</a:t>
            </a:r>
            <a:r>
              <a:rPr lang="cs-CZ" sz="1200" dirty="0"/>
              <a:t>://commons.wikimedia.org/wiki/File:Palkovick%C3%A9_h%C5%AFrky,_</a:t>
            </a:r>
            <a:r>
              <a:rPr lang="cs-CZ" sz="1200" dirty="0" smtClean="0"/>
              <a:t>p%C3%ADsek.jpg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1200" smtClean="0"/>
              <a:t>obr.č.13 -</a:t>
            </a:r>
            <a:r>
              <a:rPr lang="cs-CZ" sz="1200">
                <a:latin typeface="Arial" pitchFamily="34" charset="0"/>
                <a:cs typeface="Arial" pitchFamily="34" charset="0"/>
              </a:rPr>
              <a:t> [cit. 2011-11-24]. Dostupný pod licencí Creative Commons z WWW:</a:t>
            </a:r>
            <a:r>
              <a:rPr lang="cs-CZ" sz="1200"/>
              <a:t> http</a:t>
            </a:r>
            <a:r>
              <a:rPr lang="cs-CZ" sz="1200" dirty="0"/>
              <a:t>://commons.wikimedia.org/wiki/File:Exposed_soil_profile_on_Matley_Heath,_New_Forest_-_geograph.org.uk_-_</a:t>
            </a:r>
            <a:r>
              <a:rPr lang="cs-CZ" sz="1200" dirty="0" smtClean="0"/>
              <a:t>116395.jpg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1200" smtClean="0"/>
              <a:t>obr.č.14 -</a:t>
            </a:r>
            <a:r>
              <a:rPr lang="cs-CZ" sz="1200">
                <a:latin typeface="Arial" pitchFamily="34" charset="0"/>
                <a:cs typeface="Arial" pitchFamily="34" charset="0"/>
              </a:rPr>
              <a:t> [cit. 2011-11-24]. Dostupný pod licencí Creative Commons z WWW:</a:t>
            </a:r>
            <a:r>
              <a:rPr lang="cs-CZ" sz="1200"/>
              <a:t> http</a:t>
            </a:r>
            <a:r>
              <a:rPr lang="cs-CZ" sz="1200" dirty="0"/>
              <a:t>://commons.wikimedia.org/wiki/File:PR_Rybn%C3%ADky_v_Trn%C3%A1vce_3_(skokan).</a:t>
            </a:r>
            <a:r>
              <a:rPr lang="cs-CZ" sz="1200" dirty="0" smtClean="0"/>
              <a:t>jpg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1200" dirty="0"/>
          </a:p>
          <a:p>
            <a:pPr marL="285750" indent="-285750">
              <a:buFont typeface="Wingdings" pitchFamily="2" charset="2"/>
              <a:buChar char="Ø"/>
            </a:pPr>
            <a:endParaRPr lang="cs-CZ" sz="12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80535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7120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Wingdings" pitchFamily="2" charset="2"/>
              <a:buChar char="Ø"/>
            </a:pPr>
            <a:r>
              <a:rPr lang="cs-CZ" sz="1200">
                <a:solidFill>
                  <a:prstClr val="black"/>
                </a:solidFill>
              </a:rPr>
              <a:t>obr.č.15 - [cit. 2011-11-24]. Dostupný pod licencí Creative Commons z WWW: http://commons.wikimedia.org/wiki/File:Leopard_in_Vumbura_Plains,_Botswana.jpg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sz="1200" smtClean="0">
                <a:solidFill>
                  <a:prstClr val="black"/>
                </a:solidFill>
              </a:rPr>
              <a:t>obr.č.16 -</a:t>
            </a:r>
            <a:r>
              <a:rPr lang="cs-CZ" sz="1200">
                <a:latin typeface="Arial" pitchFamily="34" charset="0"/>
                <a:cs typeface="Arial" pitchFamily="34" charset="0"/>
              </a:rPr>
              <a:t> [cit. 2011-11-24]. Dostupný pod licencí Creative Commons z WWW:</a:t>
            </a:r>
            <a:r>
              <a:rPr lang="cs-CZ" sz="1200" smtClean="0">
                <a:solidFill>
                  <a:prstClr val="black"/>
                </a:solidFill>
              </a:rPr>
              <a:t> </a:t>
            </a:r>
            <a:r>
              <a:rPr lang="cs-CZ" sz="1200">
                <a:solidFill>
                  <a:prstClr val="black"/>
                </a:solidFill>
              </a:rPr>
              <a:t>http://commons.wikimedia.org/wiki/File:Sand_Tiger_Shark.jpg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sz="1200">
                <a:solidFill>
                  <a:prstClr val="black"/>
                </a:solidFill>
              </a:rPr>
              <a:t>obr.č.17 </a:t>
            </a:r>
            <a:r>
              <a:rPr lang="cs-CZ" sz="1200" smtClean="0">
                <a:solidFill>
                  <a:prstClr val="black"/>
                </a:solidFill>
              </a:rPr>
              <a:t>-</a:t>
            </a:r>
            <a:r>
              <a:rPr lang="cs-CZ" sz="1200">
                <a:latin typeface="Arial" pitchFamily="34" charset="0"/>
                <a:cs typeface="Arial" pitchFamily="34" charset="0"/>
              </a:rPr>
              <a:t> [cit. 2011-11-24]. Dostupný pod licencí Creative Commons z WWW:</a:t>
            </a:r>
            <a:r>
              <a:rPr lang="cs-CZ" sz="1200" smtClean="0">
                <a:solidFill>
                  <a:prstClr val="black"/>
                </a:solidFill>
              </a:rPr>
              <a:t> </a:t>
            </a:r>
            <a:r>
              <a:rPr lang="cs-CZ" sz="1200">
                <a:solidFill>
                  <a:prstClr val="black"/>
                </a:solidFill>
              </a:rPr>
              <a:t>http://commons.wikimedia.org/wiki/File:Gentiana-clusii-ClusiusEnzian.jpg</a:t>
            </a:r>
            <a:endParaRPr lang="cs-CZ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4523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905</TotalTime>
  <Words>580</Words>
  <Application>Microsoft Office PowerPoint</Application>
  <PresentationFormat>Předvádění na obrazovce (4:3)</PresentationFormat>
  <Paragraphs>101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hhhh</dc:title>
  <dc:creator>hracst</dc:creator>
  <cp:lastModifiedBy>hracst</cp:lastModifiedBy>
  <cp:revision>65</cp:revision>
  <dcterms:created xsi:type="dcterms:W3CDTF">2011-09-30T17:05:49Z</dcterms:created>
  <dcterms:modified xsi:type="dcterms:W3CDTF">2012-05-07T10:35:36Z</dcterms:modified>
</cp:coreProperties>
</file>