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3" r:id="rId5"/>
    <p:sldId id="265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51072861"/>
              </p:ext>
            </p:extLst>
          </p:nvPr>
        </p:nvGraphicFramePr>
        <p:xfrm>
          <a:off x="755576" y="548680"/>
          <a:ext cx="7180957" cy="5385094"/>
        </p:xfrm>
        <a:graphic>
          <a:graphicData uri="http://schemas.openxmlformats.org/presentationml/2006/ole">
            <p:oleObj spid="_x0000_s1028" name="Prezentace" r:id="rId3" imgW="4570501" imgH="3427618" progId="PowerPoint.Show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43443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Present</a:t>
            </a:r>
            <a:r>
              <a:rPr lang="cs-CZ" sz="4000" b="1" dirty="0" smtClean="0"/>
              <a:t> </a:t>
            </a:r>
            <a:r>
              <a:rPr lang="cs-CZ" b="1" dirty="0" smtClean="0"/>
              <a:t> </a:t>
            </a:r>
            <a:r>
              <a:rPr lang="cs-CZ" sz="4000" b="1" dirty="0" err="1" smtClean="0"/>
              <a:t>continuous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3501008"/>
            <a:ext cx="55814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Přítomný</a:t>
            </a:r>
            <a:r>
              <a:rPr lang="cs-CZ" sz="4000" dirty="0" smtClean="0"/>
              <a:t>  </a:t>
            </a:r>
            <a:r>
              <a:rPr lang="cs-CZ" sz="4000" b="1" dirty="0" smtClean="0"/>
              <a:t>čas  průběhový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988840"/>
            <a:ext cx="28071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In </a:t>
            </a:r>
            <a:r>
              <a:rPr lang="cs-CZ" sz="3600" b="1" dirty="0" err="1" smtClean="0"/>
              <a:t>questions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4653136"/>
            <a:ext cx="27318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 otázkách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980728"/>
            <a:ext cx="6480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6032" y="5523507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0855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Přítomný čas průběhový v otázce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2594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Present</a:t>
            </a:r>
            <a:r>
              <a:rPr lang="cs-CZ" sz="2400" dirty="0" smtClean="0"/>
              <a:t> </a:t>
            </a:r>
            <a:r>
              <a:rPr lang="cs-CZ" sz="2400" dirty="0" err="1" smtClean="0"/>
              <a:t>continuous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5514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Použití: činnost probíhá PRÁVĚ TEĎ </a:t>
            </a:r>
            <a:r>
              <a:rPr lang="cs-CZ" dirty="0" smtClean="0"/>
              <a:t>– RIGHT NOW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229200"/>
            <a:ext cx="3012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Lucy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2942" y="3140968"/>
            <a:ext cx="2836912" cy="28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9562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Tvorba</a:t>
            </a:r>
            <a:r>
              <a:rPr lang="cs-CZ" dirty="0" smtClean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4874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Tvar slovesa být          Osoba</a:t>
            </a:r>
            <a:r>
              <a:rPr lang="cs-CZ" dirty="0" smtClean="0"/>
              <a:t> </a:t>
            </a:r>
            <a:r>
              <a:rPr lang="cs-CZ" b="1" dirty="0" smtClean="0"/>
              <a:t>               sloveso+ING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5975" y="2348879"/>
            <a:ext cx="816048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Am</a:t>
            </a:r>
            <a:r>
              <a:rPr lang="cs-CZ" sz="2000" dirty="0" smtClean="0"/>
              <a:t>                                      I              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?</a:t>
            </a:r>
          </a:p>
          <a:p>
            <a:endParaRPr lang="cs-CZ" sz="2000" dirty="0" smtClean="0"/>
          </a:p>
          <a:p>
            <a:r>
              <a:rPr lang="cs-CZ" sz="2000" dirty="0" smtClean="0"/>
              <a:t>Are                                     </a:t>
            </a:r>
            <a:r>
              <a:rPr lang="cs-CZ" sz="2000" dirty="0" err="1" smtClean="0"/>
              <a:t>are</a:t>
            </a:r>
            <a:r>
              <a:rPr lang="cs-CZ" sz="2000" dirty="0" smtClean="0"/>
              <a:t>          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?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Is</a:t>
            </a:r>
            <a:r>
              <a:rPr lang="cs-CZ" sz="2000" dirty="0" smtClean="0"/>
              <a:t>                                        he, </a:t>
            </a:r>
            <a:r>
              <a:rPr lang="cs-CZ" sz="2000" dirty="0" err="1" smtClean="0"/>
              <a:t>she</a:t>
            </a:r>
            <a:r>
              <a:rPr lang="cs-CZ" sz="2000" dirty="0" smtClean="0"/>
              <a:t>, </a:t>
            </a:r>
            <a:r>
              <a:rPr lang="cs-CZ" sz="2000" dirty="0" err="1" smtClean="0"/>
              <a:t>it</a:t>
            </a:r>
            <a:r>
              <a:rPr lang="cs-CZ" sz="2000" dirty="0" smtClean="0"/>
              <a:t>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?</a:t>
            </a:r>
          </a:p>
          <a:p>
            <a:endParaRPr lang="cs-CZ" sz="2000" dirty="0" smtClean="0"/>
          </a:p>
          <a:p>
            <a:r>
              <a:rPr lang="cs-CZ" sz="2000" dirty="0" smtClean="0"/>
              <a:t>Are                                    </a:t>
            </a:r>
            <a:r>
              <a:rPr lang="cs-CZ" sz="2000" dirty="0" err="1" smtClean="0"/>
              <a:t>we</a:t>
            </a:r>
            <a:r>
              <a:rPr lang="cs-CZ" sz="2000" dirty="0" smtClean="0"/>
              <a:t>            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 ?                                      </a:t>
            </a:r>
          </a:p>
          <a:p>
            <a:endParaRPr lang="cs-CZ" sz="2000" dirty="0" smtClean="0"/>
          </a:p>
          <a:p>
            <a:r>
              <a:rPr lang="cs-CZ" sz="2000" dirty="0" smtClean="0"/>
              <a:t>Are                                    </a:t>
            </a:r>
            <a:r>
              <a:rPr lang="cs-CZ" sz="2000" dirty="0" err="1" smtClean="0"/>
              <a:t>you</a:t>
            </a:r>
            <a:r>
              <a:rPr lang="cs-CZ" sz="2000" dirty="0" smtClean="0"/>
              <a:t>           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?</a:t>
            </a:r>
          </a:p>
          <a:p>
            <a:endParaRPr lang="cs-CZ" sz="2000" dirty="0" smtClean="0"/>
          </a:p>
          <a:p>
            <a:r>
              <a:rPr lang="cs-CZ" sz="2000" dirty="0" smtClean="0"/>
              <a:t>Are                                    </a:t>
            </a:r>
            <a:r>
              <a:rPr lang="cs-CZ" sz="2000" dirty="0" err="1" smtClean="0"/>
              <a:t>they</a:t>
            </a:r>
            <a:r>
              <a:rPr lang="cs-CZ" sz="2000" dirty="0" smtClean="0"/>
              <a:t>          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620688"/>
            <a:ext cx="1002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CLEAN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612"/>
            <a:ext cx="266429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1302" y="3006008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299954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89733" y="4319696"/>
            <a:ext cx="2663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ironing</a:t>
            </a:r>
            <a:r>
              <a:rPr lang="cs-CZ" b="1" dirty="0" smtClean="0"/>
              <a:t> her </a:t>
            </a:r>
            <a:r>
              <a:rPr lang="cs-CZ" b="1" dirty="0" err="1" smtClean="0"/>
              <a:t>clothes</a:t>
            </a:r>
            <a:r>
              <a:rPr lang="cs-CZ" b="1" dirty="0" smtClean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59852" y="5733256"/>
            <a:ext cx="2735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watering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plants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67496" y="3896816"/>
            <a:ext cx="2490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feeding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birds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80728"/>
            <a:ext cx="5729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 otázku, zkontroluj kliknutím na zakryté pole.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89733" y="4319696"/>
            <a:ext cx="3081569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94960" y="3896816"/>
            <a:ext cx="2681496" cy="427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59852" y="5733256"/>
            <a:ext cx="311234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73942"/>
            <a:ext cx="2620888" cy="26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76464" y="1484784"/>
            <a:ext cx="2548880" cy="25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484784"/>
            <a:ext cx="2476872" cy="24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53294" y="4365104"/>
            <a:ext cx="2370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4347" y="5064586"/>
            <a:ext cx="2910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4437112"/>
            <a:ext cx="1847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53294" y="4365104"/>
            <a:ext cx="2722562" cy="4413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771800" y="5064586"/>
            <a:ext cx="3600400" cy="4526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259544" y="4512022"/>
            <a:ext cx="208823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xmlns="" val="2721741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</TotalTime>
  <Words>123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Šárka</cp:lastModifiedBy>
  <cp:revision>8</cp:revision>
  <dcterms:modified xsi:type="dcterms:W3CDTF">2012-03-02T10:13:52Z</dcterms:modified>
</cp:coreProperties>
</file>