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25144"/>
            <a:ext cx="8305800" cy="1143000"/>
          </a:xfrm>
        </p:spPr>
        <p:txBody>
          <a:bodyPr/>
          <a:lstStyle/>
          <a:p>
            <a:r>
              <a:rPr lang="cs-CZ" dirty="0" smtClean="0"/>
              <a:t>Liberecký  kraj  potřetí…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5508104" y="6309320"/>
            <a:ext cx="338437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Bazilika Navštívení Panny </a:t>
            </a:r>
            <a:r>
              <a:rPr lang="cs-CZ" sz="2000" dirty="0" smtClean="0">
                <a:latin typeface="Arial Narrow" pitchFamily="34" charset="0"/>
              </a:rPr>
              <a:t>M</a:t>
            </a:r>
            <a:r>
              <a:rPr lang="cs-CZ" sz="2000" dirty="0" smtClean="0">
                <a:latin typeface="Arial Narrow" pitchFamily="34" charset="0"/>
              </a:rPr>
              <a:t>arie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74775" b="65685"/>
          <a:stretch>
            <a:fillRect/>
          </a:stretch>
        </p:blipFill>
        <p:spPr bwMode="auto">
          <a:xfrm>
            <a:off x="6516216" y="291834"/>
            <a:ext cx="2016224" cy="20570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 l="73874" t="81161"/>
          <a:stretch>
            <a:fillRect/>
          </a:stretch>
        </p:blipFill>
        <p:spPr bwMode="auto">
          <a:xfrm>
            <a:off x="6444208" y="5157192"/>
            <a:ext cx="2088232" cy="1129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74775" t="34315" b="40460"/>
          <a:stretch>
            <a:fillRect/>
          </a:stretch>
        </p:blipFill>
        <p:spPr bwMode="auto">
          <a:xfrm>
            <a:off x="6516216" y="2348880"/>
            <a:ext cx="2016224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t="28309" r="79279" b="46466"/>
          <a:stretch>
            <a:fillRect/>
          </a:stretch>
        </p:blipFill>
        <p:spPr bwMode="auto">
          <a:xfrm>
            <a:off x="539552" y="1988840"/>
            <a:ext cx="1656184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t="82363" r="72973"/>
          <a:stretch>
            <a:fillRect/>
          </a:stretch>
        </p:blipFill>
        <p:spPr bwMode="auto">
          <a:xfrm>
            <a:off x="539552" y="5229200"/>
            <a:ext cx="2160240" cy="10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 l="44144" t="81162" r="26127"/>
          <a:stretch>
            <a:fillRect/>
          </a:stretch>
        </p:blipFill>
        <p:spPr bwMode="auto">
          <a:xfrm>
            <a:off x="4067944" y="5157192"/>
            <a:ext cx="2376264" cy="1129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 l="23424" t="82363" r="54955" b="-380"/>
          <a:stretch>
            <a:fillRect/>
          </a:stretch>
        </p:blipFill>
        <p:spPr bwMode="auto">
          <a:xfrm>
            <a:off x="2411760" y="5229200"/>
            <a:ext cx="172819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 l="20721" t="16296" r="56756" b="70490"/>
          <a:stretch>
            <a:fillRect/>
          </a:stretch>
        </p:blipFill>
        <p:spPr bwMode="auto">
          <a:xfrm>
            <a:off x="2195736" y="1268760"/>
            <a:ext cx="1800200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rcRect l="74775" t="58339" b="17637"/>
          <a:stretch>
            <a:fillRect/>
          </a:stretch>
        </p:blipFill>
        <p:spPr bwMode="auto">
          <a:xfrm>
            <a:off x="6516216" y="3789040"/>
            <a:ext cx="2016224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 l="20720" t="29510" r="56757" b="46466"/>
          <a:stretch>
            <a:fillRect/>
          </a:stretch>
        </p:blipFill>
        <p:spPr bwMode="auto">
          <a:xfrm>
            <a:off x="2195736" y="2060848"/>
            <a:ext cx="1800200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 l="20721" t="-519" r="56757" b="83703"/>
          <a:stretch>
            <a:fillRect/>
          </a:stretch>
        </p:blipFill>
        <p:spPr bwMode="auto">
          <a:xfrm>
            <a:off x="2195736" y="260648"/>
            <a:ext cx="18002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 t="53534" r="65766" b="17637"/>
          <a:stretch>
            <a:fillRect/>
          </a:stretch>
        </p:blipFill>
        <p:spPr bwMode="auto">
          <a:xfrm>
            <a:off x="539552" y="3501008"/>
            <a:ext cx="2736304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 r="79279" b="71691"/>
          <a:stretch>
            <a:fillRect/>
          </a:stretch>
        </p:blipFill>
        <p:spPr bwMode="auto">
          <a:xfrm>
            <a:off x="539552" y="291834"/>
            <a:ext cx="1656184" cy="16970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 l="43244" t="-520" r="25226" b="18839"/>
          <a:stretch>
            <a:fillRect/>
          </a:stretch>
        </p:blipFill>
        <p:spPr bwMode="auto">
          <a:xfrm>
            <a:off x="3995936" y="260648"/>
            <a:ext cx="2520280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/>
          <a:srcRect l="34235" t="53534" r="56756" b="17637"/>
          <a:stretch>
            <a:fillRect/>
          </a:stretch>
        </p:blipFill>
        <p:spPr bwMode="auto">
          <a:xfrm>
            <a:off x="3275856" y="3501008"/>
            <a:ext cx="72008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309320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6165304"/>
            <a:ext cx="3923928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Pohled z vrcholu Ořešníku</a:t>
            </a:r>
            <a:endParaRPr lang="cs-CZ" sz="2800" dirty="0">
              <a:latin typeface="Arial Narrow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60648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491880" y="6165304"/>
            <a:ext cx="5256584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Soška Panny Marie v průčelí baziliky</a:t>
            </a:r>
            <a:endParaRPr lang="cs-CZ" sz="2800" dirty="0">
              <a:latin typeface="Arial Narrow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38132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60648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74133"/>
          </a:xfrm>
        </p:spPr>
        <p:txBody>
          <a:bodyPr/>
          <a:lstStyle/>
          <a:p>
            <a:r>
              <a:rPr lang="cs-CZ" sz="1600" dirty="0" smtClean="0"/>
              <a:t>Obr. 1: </a:t>
            </a:r>
            <a:r>
              <a:rPr lang="cs-CZ" sz="1600" dirty="0" smtClean="0"/>
              <a:t>Soubor:Hejnice-</a:t>
            </a:r>
            <a:r>
              <a:rPr lang="cs-CZ" sz="1600" dirty="0" err="1" smtClean="0"/>
              <a:t>church</a:t>
            </a:r>
            <a:r>
              <a:rPr lang="cs-CZ" sz="1600" dirty="0" smtClean="0"/>
              <a:t>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cs-CZ" sz="1600" dirty="0" err="1" smtClean="0"/>
              <a:t>monastery.JPG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&lt;http://cs.wikipedia.org/wiki/Soubor:Hejnice-church_and_monastery.JPG&gt;</a:t>
            </a:r>
            <a:r>
              <a:rPr lang="cs-CZ" sz="1600" dirty="0" smtClean="0"/>
              <a:t> podle </a:t>
            </a:r>
            <a:r>
              <a:rPr lang="cs-CZ" sz="1600" dirty="0" smtClean="0"/>
              <a:t>podmínek Svobodné licence GNU pro dokumenty</a:t>
            </a:r>
            <a:endParaRPr lang="cs-CZ" sz="1600" b="1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Soubor:Hejnice </a:t>
            </a:r>
            <a:r>
              <a:rPr lang="cs-CZ" sz="1600" dirty="0" err="1" smtClean="0"/>
              <a:t>from</a:t>
            </a:r>
            <a:r>
              <a:rPr lang="cs-CZ" sz="1600" dirty="0" smtClean="0"/>
              <a:t> O%C5%99e%C5%A1n%C3%</a:t>
            </a:r>
            <a:r>
              <a:rPr lang="cs-CZ" sz="1600" dirty="0" err="1" smtClean="0"/>
              <a:t>ADk.JPG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&lt;http://cs.wikipedia.org/wiki/Soubor:Hejnice_from_O%C5%99e%C5%A1n%C3%ADk.JPG&gt;</a:t>
            </a:r>
            <a:r>
              <a:rPr lang="cs-CZ" sz="1600" dirty="0" smtClean="0"/>
              <a:t> podle </a:t>
            </a:r>
            <a:r>
              <a:rPr lang="cs-CZ" sz="1600" dirty="0" smtClean="0"/>
              <a:t>podmínek Svobodné licence GNU pro dokumenty</a:t>
            </a:r>
          </a:p>
          <a:p>
            <a:r>
              <a:rPr lang="cs-CZ" sz="1600" b="1" dirty="0" smtClean="0"/>
              <a:t>Obr.3: </a:t>
            </a:r>
            <a:r>
              <a:rPr lang="cs-CZ" sz="1600" dirty="0" smtClean="0"/>
              <a:t>Soubor:Bazilika Nav%C5%A1t%C3%</a:t>
            </a:r>
            <a:r>
              <a:rPr lang="cs-CZ" sz="1600" dirty="0" err="1" smtClean="0"/>
              <a:t>ADven</a:t>
            </a:r>
            <a:r>
              <a:rPr lang="cs-CZ" sz="1600" dirty="0" smtClean="0"/>
              <a:t>%C3%AD Panny Marie1.jpg.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&lt;http://cs.wikipedia.org/wiki/Soubor:Bazilika_Nav%C5%A1t%C3%ADven%C3%AD_Panny_Marie1.jpg&gt; </a:t>
            </a:r>
            <a:r>
              <a:rPr lang="cs-CZ" sz="1600" dirty="0" smtClean="0"/>
              <a:t> </a:t>
            </a:r>
            <a:r>
              <a:rPr lang="cs-CZ" sz="1600" dirty="0" smtClean="0"/>
              <a:t>jako volné dílo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268</TotalTime>
  <Words>62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29</cp:revision>
  <dcterms:created xsi:type="dcterms:W3CDTF">2011-03-27T17:17:06Z</dcterms:created>
  <dcterms:modified xsi:type="dcterms:W3CDTF">2011-05-11T06:16:05Z</dcterms:modified>
</cp:coreProperties>
</file>