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13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512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983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05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151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367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132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298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104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382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301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56C914-1EF8-48F8-96C3-D87D3DF20BD0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20FB8E-B13F-4E51-AFF1-716D51A66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906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3711" y="4320834"/>
            <a:ext cx="4816575" cy="901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3760" y="46014"/>
            <a:ext cx="2160240" cy="1988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553238"/>
              </p:ext>
            </p:extLst>
          </p:nvPr>
        </p:nvGraphicFramePr>
        <p:xfrm>
          <a:off x="683568" y="5445224"/>
          <a:ext cx="7920880" cy="1402080"/>
        </p:xfrm>
        <a:graphic>
          <a:graphicData uri="http://schemas.openxmlformats.org/drawingml/2006/table">
            <a:tbl>
              <a:tblPr/>
              <a:tblGrid>
                <a:gridCol w="2398065"/>
                <a:gridCol w="5522815"/>
              </a:tblGrid>
              <a:tr h="134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Angličtina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hrou pro 3. a 4.ročník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VY_32_INOVACE_02_English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around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us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7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1600" y="530120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dirty="0" smtClean="0"/>
              <a:t>ENGLISH AROUND US</a:t>
            </a:r>
            <a:br>
              <a:rPr lang="cs-CZ" sz="4800" dirty="0" smtClean="0"/>
            </a:br>
            <a:r>
              <a:rPr lang="cs-CZ" sz="2400" dirty="0" smtClean="0"/>
              <a:t>Andrea Hornová </a:t>
            </a:r>
            <a:r>
              <a:rPr lang="cs-CZ" sz="2400" dirty="0" err="1" smtClean="0"/>
              <a:t>Kajgrová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857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95536" y="289258"/>
            <a:ext cx="2282552" cy="1548752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BANANA</a:t>
            </a:r>
            <a:endParaRPr lang="cs-CZ" sz="2800" dirty="0"/>
          </a:p>
        </p:txBody>
      </p:sp>
      <p:sp>
        <p:nvSpPr>
          <p:cNvPr id="6" name="Oválný popisek 5"/>
          <p:cNvSpPr/>
          <p:nvPr/>
        </p:nvSpPr>
        <p:spPr>
          <a:xfrm>
            <a:off x="2483768" y="4221088"/>
            <a:ext cx="2808312" cy="2016224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BANANA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BANÁN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8968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79512" y="0"/>
            <a:ext cx="2880320" cy="2492896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HAMBURGER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2483768" y="4221088"/>
            <a:ext cx="3384376" cy="2448272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HAMBURGER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HAMBURGER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169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PIZZA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2483768" y="4221088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PIZZA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PIZZA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280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MILK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2483768" y="4221088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MILK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MLÉKO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707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RESTAURANT</a:t>
            </a:r>
            <a:endParaRPr lang="cs-CZ" sz="2000" dirty="0"/>
          </a:p>
        </p:txBody>
      </p:sp>
      <p:sp>
        <p:nvSpPr>
          <p:cNvPr id="6" name="Oválný popisek 5"/>
          <p:cNvSpPr/>
          <p:nvPr/>
        </p:nvSpPr>
        <p:spPr>
          <a:xfrm>
            <a:off x="2476912" y="4241636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RESTAURANT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RESTAURACE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409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DISCO</a:t>
            </a:r>
            <a:endParaRPr lang="cs-CZ" sz="3600" dirty="0"/>
          </a:p>
        </p:txBody>
      </p:sp>
      <p:sp>
        <p:nvSpPr>
          <p:cNvPr id="6" name="Oválný popisek 5"/>
          <p:cNvSpPr/>
          <p:nvPr/>
        </p:nvSpPr>
        <p:spPr>
          <a:xfrm>
            <a:off x="2476912" y="4241636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DISCO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DISKOTÉKA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707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BAR</a:t>
            </a:r>
            <a:endParaRPr lang="cs-CZ" sz="3600" dirty="0"/>
          </a:p>
        </p:txBody>
      </p:sp>
      <p:sp>
        <p:nvSpPr>
          <p:cNvPr id="6" name="Oválný popisek 5"/>
          <p:cNvSpPr/>
          <p:nvPr/>
        </p:nvSpPr>
        <p:spPr>
          <a:xfrm>
            <a:off x="2476912" y="4241636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BAR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6235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HOTEL</a:t>
            </a:r>
            <a:endParaRPr lang="cs-CZ" sz="3600" dirty="0"/>
          </a:p>
        </p:txBody>
      </p:sp>
      <p:sp>
        <p:nvSpPr>
          <p:cNvPr id="6" name="Oválný popisek 5"/>
          <p:cNvSpPr/>
          <p:nvPr/>
        </p:nvSpPr>
        <p:spPr>
          <a:xfrm>
            <a:off x="2476912" y="4241636"/>
            <a:ext cx="3024336" cy="2304256"/>
          </a:xfrm>
          <a:prstGeom prst="wedgeEllipseCallout">
            <a:avLst>
              <a:gd name="adj1" fmla="val -13914"/>
              <a:gd name="adj2" fmla="val -91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HOTEL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5085184"/>
            <a:ext cx="2282552" cy="17784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HOTEL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8398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STADIUM</a:t>
            </a:r>
            <a:endParaRPr lang="cs-CZ" sz="32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STADIUM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STADIÓN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5487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RADIO</a:t>
            </a:r>
            <a:endParaRPr lang="cs-CZ" sz="32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RADIO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RÁDIO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63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TELEPHONE</a:t>
            </a:r>
            <a:endParaRPr lang="cs-CZ" sz="24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TELEPHONE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TELEFON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08684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TELEVISION</a:t>
            </a:r>
            <a:endParaRPr lang="cs-CZ" sz="24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TELEVISION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TELEVIZE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3797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SATELLITE</a:t>
            </a:r>
            <a:endParaRPr lang="cs-CZ" sz="32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SATELLITE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SATELIT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4360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0" y="0"/>
            <a:ext cx="2771800" cy="2060848"/>
          </a:xfrm>
          <a:prstGeom prst="cloudCallout">
            <a:avLst>
              <a:gd name="adj1" fmla="val 45417"/>
              <a:gd name="adj2" fmla="val 94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COMPUTER</a:t>
            </a:r>
            <a:endParaRPr lang="cs-CZ" sz="2400" dirty="0"/>
          </a:p>
        </p:txBody>
      </p:sp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40858"/>
              <a:gd name="adj2" fmla="val -10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COMPUTER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445224"/>
            <a:ext cx="2376264" cy="12961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POČÍTAČ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431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144001" cy="6857999"/>
          </a:xfrm>
          <a:prstGeom prst="rect">
            <a:avLst/>
          </a:prstGeom>
        </p:spPr>
      </p:pic>
      <p:sp>
        <p:nvSpPr>
          <p:cNvPr id="3" name="Oválný popisek 2"/>
          <p:cNvSpPr/>
          <p:nvPr/>
        </p:nvSpPr>
        <p:spPr>
          <a:xfrm>
            <a:off x="3059832" y="4365104"/>
            <a:ext cx="2762602" cy="1944216"/>
          </a:xfrm>
          <a:prstGeom prst="wedgeEllipseCallout">
            <a:avLst>
              <a:gd name="adj1" fmla="val -32583"/>
              <a:gd name="adj2" fmla="val -1154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ZDROJE: VLASTNÍ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0923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8562</TotalTime>
  <Words>70</Words>
  <Application>Microsoft Office PowerPoint</Application>
  <PresentationFormat>Předvádění na obrazovce (4:3)</PresentationFormat>
  <Paragraphs>52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ENGLISH AROUND US Andrea Hornová Kajgrová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2011-09-08T14:56:33Z</dcterms:created>
  <dcterms:modified xsi:type="dcterms:W3CDTF">2011-09-24T09:28:20Z</dcterms:modified>
</cp:coreProperties>
</file>