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3" r:id="rId4"/>
    <p:sldId id="274" r:id="rId5"/>
    <p:sldId id="275" r:id="rId6"/>
    <p:sldId id="276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VY_12_INOVACE_24_Z_Rasochová_orientační body v krajině, krajina a mapa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Orientační body v krajině, krajina a mapa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32738" custLinFactNeighborX="270" custLinFactNeighborY="10633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VY_12_INOVACE_24_Z_Rasochová_orientační body v krajině, krajina a mapa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232244"/>
          <a:ext cx="5342993" cy="22492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Orientační body v krajině, krajina a mapa</a:t>
          </a:r>
          <a:endParaRPr lang="cs-CZ" sz="1600" kern="1200" dirty="0"/>
        </a:p>
      </dsp:txBody>
      <dsp:txXfrm>
        <a:off x="2289854" y="2232244"/>
        <a:ext cx="5342993" cy="972642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4495602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445224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 a metodický pokyn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Volně navazuje na </a:t>
            </a:r>
            <a:r>
              <a:rPr lang="cs-CZ" dirty="0" smtClean="0"/>
              <a:t>prezentaci „Orientační body v krajině, krajina </a:t>
            </a:r>
            <a:r>
              <a:rPr lang="cs-CZ" smtClean="0"/>
              <a:t>a mapa (32_02).</a:t>
            </a:r>
            <a:endParaRPr lang="cs-CZ" dirty="0" smtClean="0"/>
          </a:p>
          <a:p>
            <a:r>
              <a:rPr lang="cs-CZ" dirty="0" smtClean="0"/>
              <a:t>Žáci si upevní a prověří znalosti z předchozí vyučovací hodiny zeměpisu.</a:t>
            </a:r>
          </a:p>
          <a:p>
            <a:r>
              <a:rPr lang="cs-CZ" dirty="0" smtClean="0"/>
              <a:t>Součástí  je test ( také v předtištěné formě), aby žáci mohli samostatně pracovat vlastním tempem.</a:t>
            </a:r>
          </a:p>
          <a:p>
            <a:r>
              <a:rPr lang="cs-CZ" dirty="0" smtClean="0"/>
              <a:t>Důraz je kladen na čtení s porozuměním.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79208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Prověření znalostí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579296" cy="53057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Zapiš správně světové strany (sever, jih, východ,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západ).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Jakou mapu používají turisti – podtrhni správnou: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   automapu     turistickou mapu	  dějepisnou mapu 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0241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89" y="1795537"/>
            <a:ext cx="841375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89" y="3984699"/>
            <a:ext cx="841375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702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9644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Podtrhni  správně - </a:t>
            </a:r>
            <a:r>
              <a:rPr lang="cs-CZ" sz="2800" dirty="0" smtClean="0"/>
              <a:t>Na</a:t>
            </a:r>
            <a:r>
              <a:rPr lang="cs-CZ" sz="2800" b="1" dirty="0" smtClean="0"/>
              <a:t> </a:t>
            </a:r>
            <a:r>
              <a:rPr lang="cs-CZ" sz="2800" dirty="0" smtClean="0"/>
              <a:t>turistické mapě je terén znázorněn: </a:t>
            </a:r>
            <a:r>
              <a:rPr lang="cs-CZ" sz="2800" dirty="0" smtClean="0">
                <a:solidFill>
                  <a:srgbClr val="7030A0"/>
                </a:solidFill>
              </a:rPr>
              <a:t>vrstevnicemi	       dopravními značkami.</a:t>
            </a:r>
            <a:endParaRPr lang="cs-CZ" sz="2800" dirty="0">
              <a:solidFill>
                <a:srgbClr val="7030A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Podtrhni </a:t>
            </a:r>
            <a:r>
              <a:rPr lang="cs-CZ" sz="2800" b="1" dirty="0"/>
              <a:t>správnou </a:t>
            </a:r>
            <a:r>
              <a:rPr lang="cs-CZ" sz="2800" b="1" dirty="0" smtClean="0"/>
              <a:t>odpověď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Vrstevnice spojují : 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7030A0"/>
                </a:solidFill>
              </a:rPr>
              <a:t>nejvýše uložená místa na mapě</a:t>
            </a:r>
          </a:p>
          <a:p>
            <a:r>
              <a:rPr lang="cs-CZ" sz="2800" dirty="0">
                <a:solidFill>
                  <a:srgbClr val="7030A0"/>
                </a:solidFill>
              </a:rPr>
              <a:t>	</a:t>
            </a:r>
            <a:r>
              <a:rPr lang="cs-CZ" sz="2800" dirty="0" smtClean="0">
                <a:solidFill>
                  <a:srgbClr val="7030A0"/>
                </a:solidFill>
              </a:rPr>
              <a:t>		místa se stejnou nadmořskou výškou</a:t>
            </a:r>
          </a:p>
          <a:p>
            <a:r>
              <a:rPr lang="cs-CZ" sz="2800" dirty="0">
                <a:solidFill>
                  <a:srgbClr val="7030A0"/>
                </a:solidFill>
              </a:rPr>
              <a:t>	</a:t>
            </a:r>
            <a:r>
              <a:rPr lang="cs-CZ" sz="2800" dirty="0" smtClean="0">
                <a:solidFill>
                  <a:srgbClr val="7030A0"/>
                </a:solidFill>
              </a:rPr>
              <a:t>		nejníže uložená místa na mapě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Doplň do vět správný výraz: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      Čím jsou vrstevnice hustší, tím je svah</a:t>
            </a:r>
            <a:r>
              <a:rPr lang="cs-CZ" sz="2800" dirty="0" smtClean="0"/>
              <a:t>…………………..</a:t>
            </a:r>
          </a:p>
          <a:p>
            <a:r>
              <a:rPr lang="cs-CZ" sz="2800" dirty="0" smtClean="0"/>
              <a:t>      </a:t>
            </a:r>
            <a:r>
              <a:rPr lang="cs-CZ" sz="2800" dirty="0" smtClean="0">
                <a:solidFill>
                  <a:srgbClr val="7030A0"/>
                </a:solidFill>
              </a:rPr>
              <a:t>Čím jsou vrstevnice řidší, tím je svah</a:t>
            </a:r>
            <a:r>
              <a:rPr lang="cs-CZ" sz="2800" dirty="0" smtClean="0"/>
              <a:t>…………………….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Škrtni nesprávné barvy turistických značek: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2339752" y="6162316"/>
            <a:ext cx="978408" cy="484632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3422308" y="6179611"/>
            <a:ext cx="978408" cy="48463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6719663" y="617961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524386" y="6179611"/>
            <a:ext cx="978408" cy="484632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581427" y="6179611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7859036" y="6179611"/>
            <a:ext cx="978408" cy="484632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79512" y="6154257"/>
            <a:ext cx="978408" cy="48463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230598" y="6154257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014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79208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Zkontroluj si správné odpovědi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579296" cy="53057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Zapiš správně světové strany (sever, jih, východ,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západ).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Jakou mapu používají turisti – podtrhni správnou: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   automapu     </a:t>
            </a:r>
            <a:r>
              <a:rPr lang="cs-CZ" u="sng" dirty="0" smtClean="0">
                <a:solidFill>
                  <a:srgbClr val="FF0000"/>
                </a:solidFill>
              </a:rPr>
              <a:t>turistickou mapu	</a:t>
            </a:r>
            <a:r>
              <a:rPr lang="cs-CZ" dirty="0" smtClean="0">
                <a:solidFill>
                  <a:srgbClr val="7030A0"/>
                </a:solidFill>
              </a:rPr>
              <a:t>  dějepisnou mapu 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024187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89" y="1795537"/>
            <a:ext cx="841375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89" y="3984699"/>
            <a:ext cx="841375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2031558"/>
            <a:ext cx="4992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2780928"/>
            <a:ext cx="7199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/>
              <a:t> V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3984699"/>
            <a:ext cx="49924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99695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4196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0957" y="819468"/>
            <a:ext cx="892899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Vyber správně </a:t>
            </a:r>
            <a:r>
              <a:rPr lang="cs-CZ" sz="2800" dirty="0" smtClean="0"/>
              <a:t>- Na turistické mapě je terén znázorněn:  </a:t>
            </a:r>
            <a:r>
              <a:rPr lang="cs-CZ" sz="2800" u="sng" dirty="0" smtClean="0">
                <a:solidFill>
                  <a:srgbClr val="FF0000"/>
                </a:solidFill>
              </a:rPr>
              <a:t>vrstevnicemi</a:t>
            </a:r>
            <a:r>
              <a:rPr lang="cs-CZ" sz="2800" dirty="0" smtClean="0">
                <a:solidFill>
                  <a:srgbClr val="7030A0"/>
                </a:solidFill>
              </a:rPr>
              <a:t>	      dopravními značkami.</a:t>
            </a:r>
            <a:endParaRPr lang="cs-CZ" sz="2800" dirty="0">
              <a:solidFill>
                <a:srgbClr val="7030A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Podtrhni </a:t>
            </a:r>
            <a:r>
              <a:rPr lang="cs-CZ" sz="2800" b="1" dirty="0"/>
              <a:t>správnou </a:t>
            </a:r>
            <a:r>
              <a:rPr lang="cs-CZ" sz="2800" b="1" dirty="0" smtClean="0"/>
              <a:t>odpověď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800" dirty="0" smtClean="0"/>
              <a:t>Vrstevnice spojují: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7030A0"/>
                </a:solidFill>
              </a:rPr>
              <a:t>nejvýše uložená místa na mapě</a:t>
            </a:r>
          </a:p>
          <a:p>
            <a:r>
              <a:rPr lang="cs-CZ" sz="2800" dirty="0">
                <a:solidFill>
                  <a:srgbClr val="7030A0"/>
                </a:solidFill>
              </a:rPr>
              <a:t>	</a:t>
            </a:r>
            <a:r>
              <a:rPr lang="cs-CZ" sz="2800" dirty="0" smtClean="0">
                <a:solidFill>
                  <a:srgbClr val="7030A0"/>
                </a:solidFill>
              </a:rPr>
              <a:t>		</a:t>
            </a:r>
            <a:r>
              <a:rPr lang="cs-CZ" sz="2800" u="sng" dirty="0" smtClean="0">
                <a:solidFill>
                  <a:srgbClr val="FF0000"/>
                </a:solidFill>
              </a:rPr>
              <a:t>místa se stejnou nadmořskou výškou</a:t>
            </a:r>
          </a:p>
          <a:p>
            <a:r>
              <a:rPr lang="cs-CZ" sz="2800" dirty="0">
                <a:solidFill>
                  <a:srgbClr val="7030A0"/>
                </a:solidFill>
              </a:rPr>
              <a:t>	</a:t>
            </a:r>
            <a:r>
              <a:rPr lang="cs-CZ" sz="2800" dirty="0" smtClean="0">
                <a:solidFill>
                  <a:srgbClr val="7030A0"/>
                </a:solidFill>
              </a:rPr>
              <a:t>		nejníže uložená místa na mapě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Doplň do vět správný výraz: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      Čím jsou vrstevnice hustší, tím je svah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PRUDŠÍ</a:t>
            </a:r>
            <a:endParaRPr lang="cs-CZ" sz="2800" dirty="0" smtClean="0"/>
          </a:p>
          <a:p>
            <a:r>
              <a:rPr lang="cs-CZ" sz="2800" dirty="0" smtClean="0"/>
              <a:t>      </a:t>
            </a:r>
            <a:r>
              <a:rPr lang="cs-CZ" sz="2800" dirty="0" smtClean="0">
                <a:solidFill>
                  <a:srgbClr val="7030A0"/>
                </a:solidFill>
              </a:rPr>
              <a:t>Čím jsou vrstevnice řidší, tím je svah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MÍRNĚJŠÍ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Škrtni nesprávné barvy turistických značek: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2300110" y="6319985"/>
            <a:ext cx="978408" cy="484632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3301521" y="6294588"/>
            <a:ext cx="978408" cy="48463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6660232" y="627646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446363" y="6276461"/>
            <a:ext cx="978408" cy="484632"/>
          </a:xfrm>
          <a:prstGeom prst="rightArrow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508104" y="6285352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7784752" y="6270686"/>
            <a:ext cx="978408" cy="484632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42763" y="6309320"/>
            <a:ext cx="978408" cy="48463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265203" y="6321415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250775" y="6309320"/>
            <a:ext cx="762384" cy="51149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50775" y="6333702"/>
            <a:ext cx="762384" cy="45719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305234" y="6333130"/>
            <a:ext cx="834392" cy="45777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233226" y="6306268"/>
            <a:ext cx="978408" cy="5120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542178" y="6219545"/>
            <a:ext cx="786778" cy="49891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79929" y="6205012"/>
            <a:ext cx="978408" cy="4846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752207" y="6267137"/>
            <a:ext cx="978408" cy="45777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6588224" y="6245391"/>
            <a:ext cx="978408" cy="4852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112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/>
          <a:lstStyle/>
          <a:p>
            <a:pPr marL="22860" indent="0">
              <a:buNone/>
            </a:pPr>
            <a:endParaRPr lang="cs-CZ" dirty="0" smtClean="0">
              <a:hlinkClick r:id="rId2"/>
            </a:endParaRPr>
          </a:p>
          <a:p>
            <a:pPr indent="-342900"/>
            <a:r>
              <a:rPr lang="cs-CZ" dirty="0" smtClean="0">
                <a:hlinkClick r:id="rId2"/>
              </a:rPr>
              <a:t>Vlastní tvorba</a:t>
            </a:r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573</TotalTime>
  <Words>224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Prezentace aplikace PowerPoint</vt:lpstr>
      <vt:lpstr>Anotace a metodický pokyn</vt:lpstr>
      <vt:lpstr>Prověření znalostí</vt:lpstr>
      <vt:lpstr>Prezentace aplikace PowerPoint</vt:lpstr>
      <vt:lpstr>Zkontroluj si správné odpovědi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64</cp:revision>
  <dcterms:created xsi:type="dcterms:W3CDTF">2011-08-21T15:31:45Z</dcterms:created>
  <dcterms:modified xsi:type="dcterms:W3CDTF">2012-05-16T13:40:46Z</dcterms:modified>
</cp:coreProperties>
</file>