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745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773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662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446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551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345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41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010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655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037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F08FC5-44E1-4445-ACD9-BCBBB7648C8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767C99-368C-4098-A681-53239F122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556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55499" y="1556792"/>
            <a:ext cx="3833001" cy="352839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70601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Angličtina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hrou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3. a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VY_32_INOVACE_06_Numbers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2114550"/>
            <a:ext cx="2322562" cy="232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34227" y="2159707"/>
            <a:ext cx="2322562" cy="232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445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83285" y="404664"/>
            <a:ext cx="81369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REAd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THE NUMBERS:</a:t>
            </a:r>
            <a:endParaRPr lang="cs-CZ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Slunce 6"/>
          <p:cNvSpPr/>
          <p:nvPr/>
        </p:nvSpPr>
        <p:spPr>
          <a:xfrm>
            <a:off x="323528" y="19168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2</a:t>
            </a:r>
            <a:endParaRPr lang="cs-CZ" sz="4800" b="1" dirty="0"/>
          </a:p>
        </p:txBody>
      </p:sp>
      <p:sp>
        <p:nvSpPr>
          <p:cNvPr id="8" name="Slunce 7"/>
          <p:cNvSpPr/>
          <p:nvPr/>
        </p:nvSpPr>
        <p:spPr>
          <a:xfrm>
            <a:off x="2051720" y="19168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4</a:t>
            </a:r>
            <a:endParaRPr lang="cs-CZ" sz="4800" b="1" dirty="0"/>
          </a:p>
        </p:txBody>
      </p:sp>
      <p:sp>
        <p:nvSpPr>
          <p:cNvPr id="9" name="Slunce 8"/>
          <p:cNvSpPr/>
          <p:nvPr/>
        </p:nvSpPr>
        <p:spPr>
          <a:xfrm>
            <a:off x="3815916" y="19168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5</a:t>
            </a:r>
            <a:endParaRPr lang="cs-CZ" sz="4800" b="1" dirty="0"/>
          </a:p>
        </p:txBody>
      </p:sp>
      <p:sp>
        <p:nvSpPr>
          <p:cNvPr id="10" name="Slunce 9"/>
          <p:cNvSpPr/>
          <p:nvPr/>
        </p:nvSpPr>
        <p:spPr>
          <a:xfrm>
            <a:off x="5580112" y="19168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0</a:t>
            </a:r>
            <a:endParaRPr lang="cs-CZ" sz="4800" b="1" dirty="0"/>
          </a:p>
        </p:txBody>
      </p:sp>
      <p:sp>
        <p:nvSpPr>
          <p:cNvPr id="11" name="Slunce 10"/>
          <p:cNvSpPr/>
          <p:nvPr/>
        </p:nvSpPr>
        <p:spPr>
          <a:xfrm>
            <a:off x="7308304" y="19168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6</a:t>
            </a:r>
            <a:endParaRPr lang="cs-CZ" sz="4800" b="1" dirty="0"/>
          </a:p>
        </p:txBody>
      </p:sp>
      <p:sp>
        <p:nvSpPr>
          <p:cNvPr id="12" name="Slunce 11"/>
          <p:cNvSpPr/>
          <p:nvPr/>
        </p:nvSpPr>
        <p:spPr>
          <a:xfrm>
            <a:off x="323528" y="37170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1</a:t>
            </a:r>
            <a:endParaRPr lang="cs-CZ" sz="4800" b="1" dirty="0"/>
          </a:p>
        </p:txBody>
      </p:sp>
      <p:sp>
        <p:nvSpPr>
          <p:cNvPr id="13" name="Slunce 12"/>
          <p:cNvSpPr/>
          <p:nvPr/>
        </p:nvSpPr>
        <p:spPr>
          <a:xfrm>
            <a:off x="2051720" y="37170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8</a:t>
            </a:r>
            <a:endParaRPr lang="cs-CZ" sz="4800" b="1" dirty="0"/>
          </a:p>
        </p:txBody>
      </p:sp>
      <p:sp>
        <p:nvSpPr>
          <p:cNvPr id="14" name="Slunce 13"/>
          <p:cNvSpPr/>
          <p:nvPr/>
        </p:nvSpPr>
        <p:spPr>
          <a:xfrm>
            <a:off x="3815916" y="37170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3</a:t>
            </a:r>
            <a:endParaRPr lang="cs-CZ" sz="4800" b="1" dirty="0"/>
          </a:p>
        </p:txBody>
      </p:sp>
      <p:sp>
        <p:nvSpPr>
          <p:cNvPr id="15" name="Slunce 14"/>
          <p:cNvSpPr/>
          <p:nvPr/>
        </p:nvSpPr>
        <p:spPr>
          <a:xfrm>
            <a:off x="5580112" y="37170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7</a:t>
            </a:r>
            <a:endParaRPr lang="cs-CZ" sz="4800" b="1" dirty="0"/>
          </a:p>
        </p:txBody>
      </p:sp>
      <p:sp>
        <p:nvSpPr>
          <p:cNvPr id="16" name="Slunce 15"/>
          <p:cNvSpPr/>
          <p:nvPr/>
        </p:nvSpPr>
        <p:spPr>
          <a:xfrm>
            <a:off x="7308304" y="3717032"/>
            <a:ext cx="1512168" cy="1512168"/>
          </a:xfrm>
          <a:prstGeom prst="sun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9</a:t>
            </a:r>
            <a:endParaRPr lang="cs-CZ" sz="4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59532" y="5517232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ONE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2087724" y="5516716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TWO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851920" y="5517232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THREE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5611061" y="5516716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FOUR</a:t>
            </a:r>
            <a:endParaRPr lang="cs-CZ" sz="28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7344308" y="5516716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FIVE</a:t>
            </a:r>
            <a:endParaRPr lang="cs-CZ" sz="28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352594" y="6172932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SIX</a:t>
            </a:r>
            <a:endParaRPr lang="cs-CZ" sz="28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2087724" y="6180395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SEVEN</a:t>
            </a:r>
            <a:endParaRPr lang="cs-CZ" sz="28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3831657" y="6180395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EIGHT</a:t>
            </a:r>
            <a:endParaRPr lang="cs-CZ" sz="28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5611061" y="6180395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NINE</a:t>
            </a:r>
            <a:endParaRPr lang="cs-CZ" sz="28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7344308" y="6180395"/>
            <a:ext cx="1440160" cy="576064"/>
          </a:xfrm>
          <a:prstGeom prst="roundRect">
            <a:avLst>
              <a:gd name="adj" fmla="val 50000"/>
            </a:avLst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ZERO</a:t>
            </a:r>
            <a:endParaRPr lang="cs-CZ" sz="2800" b="1" dirty="0"/>
          </a:p>
        </p:txBody>
      </p:sp>
      <p:pic>
        <p:nvPicPr>
          <p:cNvPr id="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9253"/>
            <a:ext cx="1246396" cy="124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79512" y="18864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 – klikej na oválky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6693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3548" y="1844824"/>
            <a:ext cx="81369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what‘s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your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telephone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number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8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03548" y="4941621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cap="all" dirty="0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Jaké je tvé telefonní číslo?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724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3548" y="1844824"/>
            <a:ext cx="81369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my </a:t>
            </a:r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telephone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number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6600" b="1" cap="all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is</a:t>
            </a:r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:</a:t>
            </a:r>
            <a:endParaRPr lang="cs-CZ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8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03548" y="4941621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cap="all" dirty="0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moje telefonní číslo je: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5942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3548" y="1772816"/>
            <a:ext cx="81369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712 345 678</a:t>
            </a:r>
            <a:endParaRPr lang="cs-CZ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8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17479" y="3429000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seven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7806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one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67113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two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47805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four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7804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seven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17479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three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67112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five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17479" y="5733255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six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67111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eight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1672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3548" y="1772816"/>
            <a:ext cx="81369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974 825 076</a:t>
            </a:r>
            <a:endParaRPr lang="cs-CZ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8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17479" y="3429000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nine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7806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seven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67113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four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47805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two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7804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seven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17479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eight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67112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five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17479" y="5733255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zero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67111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six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72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3548" y="1772816"/>
            <a:ext cx="81369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892 310 001</a:t>
            </a:r>
            <a:endParaRPr lang="cs-CZ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8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17479" y="3429000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eight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7806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nine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67113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two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47805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one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7804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zero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17479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three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67112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zero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17479" y="5733255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zero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67111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one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354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3548" y="1772816"/>
            <a:ext cx="81369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314 274 312</a:t>
            </a:r>
            <a:endParaRPr lang="cs-CZ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8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8640"/>
            <a:ext cx="1788562" cy="178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17479" y="3429000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three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7806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one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67113" y="343988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four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47805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seven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7804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one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17479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two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67112" y="4581128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four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17479" y="5733255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three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67111" y="5733256"/>
            <a:ext cx="1848387" cy="830997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err="1" smtClean="0">
                <a:ln w="0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two</a:t>
            </a:r>
            <a:endParaRPr lang="cs-CZ" sz="1200" b="1" cap="all" dirty="0">
              <a:ln w="0">
                <a:solidFill>
                  <a:schemeClr val="tx1"/>
                </a:solidFill>
              </a:ln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2549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9000">
                <a:srgbClr val="FF0300"/>
              </a:gs>
              <a:gs pos="100000">
                <a:srgbClr val="4D0808">
                  <a:alpha val="50000"/>
                  <a:lumMod val="93000"/>
                  <a:lumOff val="7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48680"/>
            <a:ext cx="7992888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Zdroje:</a:t>
            </a:r>
            <a:endParaRPr lang="cs-CZ" sz="6600" b="1" cap="all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08004" y="2996952"/>
            <a:ext cx="3420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OEM\AppData\Local\Microsoft\Windows\Temporary Internet Files\Content.IE5\FPDIPVYW\MC9004380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2114550"/>
            <a:ext cx="42862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72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124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17</cp:revision>
  <dcterms:created xsi:type="dcterms:W3CDTF">2011-09-22T21:12:26Z</dcterms:created>
  <dcterms:modified xsi:type="dcterms:W3CDTF">2012-03-09T14:25:14Z</dcterms:modified>
</cp:coreProperties>
</file>