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13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3415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593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987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156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468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684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450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7061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3908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8641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29B0A-28E4-47AE-A3EB-2F6AB8E7577C}" type="datetimeFigureOut">
              <a:rPr lang="cs-CZ" smtClean="0"/>
              <a:t>24.9.2011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0F652E-210B-46DA-A97B-359155F77E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8461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10000">
                <a:srgbClr val="000040"/>
              </a:gs>
              <a:gs pos="21000">
                <a:srgbClr val="400040"/>
              </a:gs>
              <a:gs pos="36000">
                <a:srgbClr val="8F0040"/>
              </a:gs>
              <a:gs pos="67000">
                <a:srgbClr val="F27300"/>
              </a:gs>
              <a:gs pos="87000">
                <a:srgbClr val="FFBF00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71650" y="310882"/>
            <a:ext cx="5600700" cy="104775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1060" y="1700808"/>
            <a:ext cx="3441879" cy="316835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019688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Angličtina hrou pro 3. a 4.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VY_32_INOVACE_08_Numbers 11 - 20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Hornová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Kajgrová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Andrea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78667"/>
            <a:ext cx="1921461" cy="195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919" y="2309294"/>
            <a:ext cx="1921461" cy="195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11943" y="1549724"/>
            <a:ext cx="1921461" cy="195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588224" y="2309294"/>
            <a:ext cx="1921461" cy="1951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3997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19109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10000">
                <a:srgbClr val="000040"/>
              </a:gs>
              <a:gs pos="21000">
                <a:srgbClr val="400040"/>
              </a:gs>
              <a:gs pos="36000">
                <a:srgbClr val="8F0040"/>
              </a:gs>
              <a:gs pos="67000">
                <a:srgbClr val="F27300"/>
              </a:gs>
              <a:gs pos="87000">
                <a:srgbClr val="FFBF00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5445224"/>
            <a:ext cx="3773959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err="1" smtClean="0">
                <a:ln w="0">
                  <a:solidFill>
                    <a:sysClr val="windowText" lastClr="000000"/>
                  </a:solidFill>
                </a:ln>
                <a:solidFill>
                  <a:srgbClr val="660066"/>
                </a:solidFill>
                <a:effectLst>
                  <a:reflection blurRad="12700" stA="50000" endPos="50000" dist="5000" dir="5400000" sy="-100000" rotWithShape="0"/>
                </a:effectLst>
              </a:rPr>
              <a:t>numbers</a:t>
            </a:r>
            <a:endParaRPr lang="cs-CZ" sz="6600" b="1" cap="all" dirty="0">
              <a:ln w="0">
                <a:solidFill>
                  <a:sysClr val="windowText" lastClr="000000"/>
                </a:solidFill>
              </a:ln>
              <a:solidFill>
                <a:srgbClr val="66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950" y="4889268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611560" y="615734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ELEVEN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11560" y="1789021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TWELVE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1560" y="3009846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THIRTEEN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89376" y="615734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89376" y="1789021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989376" y="3009846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509" y="494061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52" y="433568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25" y="494061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5575394" y="615734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JEDENÁCT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575394" y="1789021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575394" y="3009846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4755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19109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10000">
                <a:srgbClr val="000040"/>
              </a:gs>
              <a:gs pos="21000">
                <a:srgbClr val="400040"/>
              </a:gs>
              <a:gs pos="36000">
                <a:srgbClr val="8F0040"/>
              </a:gs>
              <a:gs pos="67000">
                <a:srgbClr val="F27300"/>
              </a:gs>
              <a:gs pos="87000">
                <a:srgbClr val="FFBF00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5445224"/>
            <a:ext cx="3773959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err="1" smtClean="0">
                <a:ln w="0">
                  <a:solidFill>
                    <a:sysClr val="windowText" lastClr="000000"/>
                  </a:solidFill>
                </a:ln>
                <a:solidFill>
                  <a:srgbClr val="660066"/>
                </a:solidFill>
                <a:effectLst>
                  <a:reflection blurRad="12700" stA="50000" endPos="50000" dist="5000" dir="5400000" sy="-100000" rotWithShape="0"/>
                </a:effectLst>
              </a:rPr>
              <a:t>numbers</a:t>
            </a:r>
            <a:endParaRPr lang="cs-CZ" sz="6600" b="1" cap="all" dirty="0">
              <a:ln w="0">
                <a:solidFill>
                  <a:sysClr val="windowText" lastClr="000000"/>
                </a:solidFill>
              </a:ln>
              <a:solidFill>
                <a:srgbClr val="66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4950" y="4889268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467544" y="615734"/>
            <a:ext cx="3168352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FOURTEEN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467544" y="1789021"/>
            <a:ext cx="3168352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67544" y="3009846"/>
            <a:ext cx="3168352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SIXTEEN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89376" y="615734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89376" y="1789021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989376" y="3009846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509" y="494061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9652" y="433568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325" y="494061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5575394" y="615734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ČTRNÁCT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575394" y="1789021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575394" y="3009846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1641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19109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10000">
                <a:srgbClr val="000040"/>
              </a:gs>
              <a:gs pos="21000">
                <a:srgbClr val="400040"/>
              </a:gs>
              <a:gs pos="36000">
                <a:srgbClr val="8F0040"/>
              </a:gs>
              <a:gs pos="67000">
                <a:srgbClr val="F27300"/>
              </a:gs>
              <a:gs pos="87000">
                <a:srgbClr val="FFBF00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5445224"/>
            <a:ext cx="3773959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err="1" smtClean="0">
                <a:ln w="0">
                  <a:solidFill>
                    <a:sysClr val="windowText" lastClr="000000"/>
                  </a:solidFill>
                </a:ln>
                <a:solidFill>
                  <a:srgbClr val="660066"/>
                </a:solidFill>
                <a:effectLst>
                  <a:reflection blurRad="12700" stA="50000" endPos="50000" dist="5000" dir="5400000" sy="-100000" rotWithShape="0"/>
                </a:effectLst>
              </a:rPr>
              <a:t>numbers</a:t>
            </a:r>
            <a:endParaRPr lang="cs-CZ" sz="6600" b="1" cap="all" dirty="0">
              <a:ln w="0">
                <a:solidFill>
                  <a:sysClr val="windowText" lastClr="000000"/>
                </a:solidFill>
              </a:ln>
              <a:solidFill>
                <a:srgbClr val="66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440" y="5080965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aoblený obdélník 6"/>
          <p:cNvSpPr/>
          <p:nvPr/>
        </p:nvSpPr>
        <p:spPr>
          <a:xfrm>
            <a:off x="323528" y="615734"/>
            <a:ext cx="338437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SEVENTEEN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3528" y="1789021"/>
            <a:ext cx="338437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EIGHTEEN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3009846"/>
            <a:ext cx="338437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NINETEEN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989376" y="615734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989376" y="1789021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989376" y="3009846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509" y="4940617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80965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417" y="5158236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Zaoblený obdélník 16"/>
          <p:cNvSpPr/>
          <p:nvPr/>
        </p:nvSpPr>
        <p:spPr>
          <a:xfrm>
            <a:off x="5575394" y="615734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ČTRNÁCT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575394" y="1789021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5575394" y="3009846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ŠESTNÁCT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23528" y="4124313"/>
            <a:ext cx="338437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TWENTY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89376" y="4124313"/>
            <a:ext cx="1165248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575394" y="4124313"/>
            <a:ext cx="3024336" cy="838308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DVACET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73064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7" grpId="0" animBg="1"/>
      <p:bldP spid="18" grpId="0" animBg="1"/>
      <p:bldP spid="19" grpId="0" animBg="1"/>
      <p:bldP spid="21" grpId="0" animBg="1"/>
      <p:bldP spid="2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-19109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10000">
                <a:srgbClr val="000040"/>
              </a:gs>
              <a:gs pos="21000">
                <a:srgbClr val="400040"/>
              </a:gs>
              <a:gs pos="36000">
                <a:srgbClr val="8F0040"/>
              </a:gs>
              <a:gs pos="67000">
                <a:srgbClr val="F27300"/>
              </a:gs>
              <a:gs pos="87000">
                <a:srgbClr val="FFBF00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575394" y="5445224"/>
            <a:ext cx="3274621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>
                  <a:solidFill>
                    <a:sysClr val="windowText" lastClr="000000"/>
                  </a:solidFill>
                </a:ln>
                <a:solidFill>
                  <a:srgbClr val="660066"/>
                </a:solidFill>
                <a:effectLst>
                  <a:reflection blurRad="12700" stA="50000" endPos="50000" dist="5000" dir="5400000" sy="-100000" rotWithShape="0"/>
                </a:effectLst>
              </a:rPr>
              <a:t>PŘIŘAĎ:</a:t>
            </a:r>
            <a:endParaRPr lang="cs-CZ" sz="6600" b="1" cap="all" dirty="0">
              <a:ln w="0">
                <a:solidFill>
                  <a:sysClr val="windowText" lastClr="000000"/>
                </a:solidFill>
              </a:ln>
              <a:solidFill>
                <a:srgbClr val="66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8440" y="5080965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2509" y="5051821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080965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44417" y="5158236"/>
            <a:ext cx="1656184" cy="1681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Zaoblený obdélník 20"/>
          <p:cNvSpPr/>
          <p:nvPr/>
        </p:nvSpPr>
        <p:spPr>
          <a:xfrm>
            <a:off x="323165" y="332656"/>
            <a:ext cx="1014672" cy="67283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1744417" y="1772816"/>
            <a:ext cx="1014672" cy="67283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246123" y="332655"/>
            <a:ext cx="1014672" cy="67283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4762355" y="1772815"/>
            <a:ext cx="1014672" cy="67283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300192" y="332656"/>
            <a:ext cx="1014672" cy="67283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586899" y="1772814"/>
            <a:ext cx="1014672" cy="672839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669486" y="3645024"/>
            <a:ext cx="2448272" cy="581018"/>
          </a:xfrm>
          <a:prstGeom prst="roundRect">
            <a:avLst>
              <a:gd name="adj" fmla="val 50000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ELEVEN</a:t>
            </a:r>
            <a:endParaRPr lang="cs-CZ" sz="32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328755" y="3644480"/>
            <a:ext cx="2448272" cy="581018"/>
          </a:xfrm>
          <a:prstGeom prst="roundRect">
            <a:avLst>
              <a:gd name="adj" fmla="val 50000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THIRTEEN</a:t>
            </a:r>
            <a:endParaRPr lang="cs-CZ" sz="32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5988568" y="3645024"/>
            <a:ext cx="2448272" cy="581018"/>
          </a:xfrm>
          <a:prstGeom prst="roundRect">
            <a:avLst>
              <a:gd name="adj" fmla="val 50000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FIVETEEN</a:t>
            </a:r>
            <a:endParaRPr lang="cs-CZ" sz="32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890" y="4359599"/>
            <a:ext cx="2448272" cy="581018"/>
          </a:xfrm>
          <a:prstGeom prst="roundRect">
            <a:avLst>
              <a:gd name="adj" fmla="val 50000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SEVENTEEN</a:t>
            </a:r>
            <a:endParaRPr lang="cs-CZ" sz="32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328755" y="4359599"/>
            <a:ext cx="2448272" cy="581018"/>
          </a:xfrm>
          <a:prstGeom prst="roundRect">
            <a:avLst>
              <a:gd name="adj" fmla="val 50000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NINETEEN</a:t>
            </a:r>
            <a:endParaRPr lang="cs-CZ" sz="32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988568" y="4359599"/>
            <a:ext cx="2448272" cy="581018"/>
          </a:xfrm>
          <a:prstGeom prst="roundRect">
            <a:avLst>
              <a:gd name="adj" fmla="val 50000"/>
            </a:avLst>
          </a:prstGeom>
          <a:blipFill>
            <a:blip r:embed="rId3"/>
            <a:tile tx="0" ty="0" sx="100000" sy="100000" flip="none" algn="tl"/>
          </a:blip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>
                  <a:solidFill>
                    <a:sysClr val="windowText" lastClr="000000"/>
                  </a:solidFill>
                </a:ln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TWENTY</a:t>
            </a:r>
            <a:endParaRPr lang="cs-CZ" sz="3200" b="1" dirty="0">
              <a:ln>
                <a:solidFill>
                  <a:sysClr val="windowText" lastClr="000000"/>
                </a:solidFill>
              </a:ln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33868" y="6381328"/>
            <a:ext cx="14663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klikej na čísla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0204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59259E-6 L 0.3717 -0.157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576" y="-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7.40741E-7 L 0.19688 -0.4719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59259E-6 L 0.23836 -0.3678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10" y="-18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7.40741E-7 L 0.37222 -0.26204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11" y="-13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59259E-6 L -0.53282 -0.1578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49" y="-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7.40741E-7 L -0.66667 -0.47199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333" y="-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28" grpId="0" animBg="1"/>
      <p:bldP spid="30" grpId="0" animBg="1"/>
      <p:bldP spid="31" grpId="0" animBg="1"/>
      <p:bldP spid="7" grpId="0" animBg="1"/>
      <p:bldP spid="29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rgbClr val="000000"/>
              </a:gs>
              <a:gs pos="10000">
                <a:srgbClr val="000040"/>
              </a:gs>
              <a:gs pos="21000">
                <a:srgbClr val="400040"/>
              </a:gs>
              <a:gs pos="36000">
                <a:srgbClr val="8F0040"/>
              </a:gs>
              <a:gs pos="67000">
                <a:srgbClr val="F27300"/>
              </a:gs>
              <a:gs pos="87000">
                <a:srgbClr val="FFBF00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613502" y="3966248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6600" b="1" cap="all" dirty="0" smtClean="0">
                <a:ln w="0">
                  <a:solidFill>
                    <a:sysClr val="windowText" lastClr="000000"/>
                  </a:solidFill>
                </a:ln>
                <a:solidFill>
                  <a:srgbClr val="660066"/>
                </a:solidFill>
                <a:effectLst>
                  <a:reflection blurRad="12700" stA="50000" endPos="50000" dist="5000" dir="5400000" sy="-100000" rotWithShape="0"/>
                </a:effectLst>
              </a:rPr>
              <a:t>Zdroje:</a:t>
            </a:r>
            <a:endParaRPr lang="cs-CZ" sz="6600" b="1" cap="all" dirty="0">
              <a:ln w="0">
                <a:solidFill>
                  <a:sysClr val="windowText" lastClr="000000"/>
                </a:solidFill>
              </a:ln>
              <a:solidFill>
                <a:srgbClr val="66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249615" y="5805264"/>
            <a:ext cx="3604247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cap="all" dirty="0" smtClean="0">
                <a:ln w="0">
                  <a:solidFill>
                    <a:sysClr val="windowText" lastClr="000000"/>
                  </a:solidFill>
                </a:ln>
                <a:solidFill>
                  <a:srgbClr val="660066"/>
                </a:solidFill>
                <a:effectLst>
                  <a:reflection blurRad="12700" stA="50000" endPos="50000" dist="5000" dir="5400000" sy="-100000" rotWithShape="0"/>
                </a:effectLst>
              </a:rPr>
              <a:t>vlastní zdroje</a:t>
            </a:r>
            <a:endParaRPr lang="cs-CZ" sz="3200" b="1" cap="all" dirty="0">
              <a:ln w="0">
                <a:solidFill>
                  <a:sysClr val="windowText" lastClr="000000"/>
                </a:solidFill>
              </a:ln>
              <a:solidFill>
                <a:srgbClr val="660066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1026" name="Picture 2" descr="C:\Users\OEM\AppData\Local\Microsoft\Windows\Temporary Internet Files\Content.IE5\06UDQKTQ\MC9003380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13524"/>
            <a:ext cx="5544616" cy="5630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82723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:wipe/>
      </p:transition>
    </mc:Choice>
    <mc:Fallback>
      <p:transition spd="slow">
        <p:wip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79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9</cp:revision>
  <dcterms:created xsi:type="dcterms:W3CDTF">2011-09-24T09:58:05Z</dcterms:created>
  <dcterms:modified xsi:type="dcterms:W3CDTF">2011-09-24T12:30:21Z</dcterms:modified>
</cp:coreProperties>
</file>