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160174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985271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742668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846376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084207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317753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451228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430196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531697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900443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201101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7EBF1E-DD72-41FF-A1B6-75AB33F774A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284365-F4A0-486E-B99D-313F12E5A5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395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76585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32656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35796" y="1628800"/>
            <a:ext cx="3672408" cy="338056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559610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bg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Angličtina hrou pro 3. a 4. ročník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VY_32_INOVACE_09_New </a:t>
                      </a:r>
                      <a:r>
                        <a:rPr lang="cs-CZ" sz="2000" b="1" dirty="0" err="1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words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II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6" descr="C:\Users\OEM\AppData\Local\Microsoft\Windows\Temporary Internet Files\Content.IE5\MDTYCLX1\MC9001929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85526">
            <a:off x="550875" y="3419082"/>
            <a:ext cx="2855760" cy="147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OEM\AppData\Local\Microsoft\Windows\Temporary Internet Files\Content.IE5\DI040S95\MC9001929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00526">
            <a:off x="6404475" y="1115511"/>
            <a:ext cx="2297775" cy="2041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OEM\AppData\Local\Microsoft\Windows\Temporary Internet Files\Content.IE5\MDTYCLX1\MC9000840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2383">
            <a:off x="6601015" y="4043708"/>
            <a:ext cx="1938194" cy="136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OEM\AppData\Local\Microsoft\Windows\Temporary Internet Files\Content.IE5\DI040S95\MC9001929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83638">
            <a:off x="399585" y="953920"/>
            <a:ext cx="1977319" cy="185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061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80068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OEM\AppData\Local\Microsoft\Windows\Temporary Internet Files\Content.IE5\DI040S95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83638">
            <a:off x="743072" y="632980"/>
            <a:ext cx="1977319" cy="185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MDTYCLX1\MC900192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6296">
            <a:off x="481096" y="3378580"/>
            <a:ext cx="1950615" cy="100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DI040S95\MC900192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00526">
            <a:off x="2892834" y="1223955"/>
            <a:ext cx="2026129" cy="180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MDTYCLX1\MC9000840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5506">
            <a:off x="929354" y="5050546"/>
            <a:ext cx="1938194" cy="136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MDTYCLX1\MC9000839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06085">
            <a:off x="7008996" y="1125815"/>
            <a:ext cx="1722170" cy="1597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75922" y="454855"/>
            <a:ext cx="42290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spc="50" dirty="0" smtClean="0">
                <a:ln w="13500">
                  <a:solidFill>
                    <a:sysClr val="windowText" lastClr="000000">
                      <a:alpha val="6500"/>
                    </a:sys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New </a:t>
            </a:r>
            <a:r>
              <a:rPr lang="cs-CZ" sz="6600" b="1" spc="50" dirty="0" err="1" smtClean="0">
                <a:ln w="13500">
                  <a:solidFill>
                    <a:sysClr val="windowText" lastClr="000000">
                      <a:alpha val="6500"/>
                    </a:sys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words</a:t>
            </a:r>
            <a:endParaRPr lang="cs-CZ" sz="6600" b="1" spc="50" dirty="0">
              <a:ln w="13500">
                <a:solidFill>
                  <a:sysClr val="windowText" lastClr="000000">
                    <a:alpha val="6500"/>
                  </a:sys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53770" y="3284983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RUBBER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53770" y="4130353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RULER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53770" y="5057223"/>
            <a:ext cx="35464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PENCIL CASE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5415552" y="3404173"/>
            <a:ext cx="3484060" cy="592615"/>
          </a:xfrm>
          <a:prstGeom prst="leftArrowCallout">
            <a:avLst>
              <a:gd name="adj1" fmla="val 16879"/>
              <a:gd name="adj2" fmla="val 50000"/>
              <a:gd name="adj3" fmla="val 89968"/>
              <a:gd name="adj4" fmla="val 81197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GUMA</a:t>
            </a:r>
            <a:endParaRPr lang="cs-CZ" sz="44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Popisek se šipkou doleva 21"/>
          <p:cNvSpPr/>
          <p:nvPr/>
        </p:nvSpPr>
        <p:spPr>
          <a:xfrm>
            <a:off x="5408420" y="4249543"/>
            <a:ext cx="3484060" cy="592615"/>
          </a:xfrm>
          <a:prstGeom prst="leftArrowCallout">
            <a:avLst>
              <a:gd name="adj1" fmla="val 16879"/>
              <a:gd name="adj2" fmla="val 50000"/>
              <a:gd name="adj3" fmla="val 91999"/>
              <a:gd name="adj4" fmla="val 80852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PRAVÍTKO</a:t>
            </a:r>
            <a:endParaRPr lang="cs-CZ" sz="44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Popisek se šipkou doleva 22"/>
          <p:cNvSpPr/>
          <p:nvPr/>
        </p:nvSpPr>
        <p:spPr>
          <a:xfrm>
            <a:off x="6156176" y="5176413"/>
            <a:ext cx="2736304" cy="592615"/>
          </a:xfrm>
          <a:prstGeom prst="leftArrowCallout">
            <a:avLst>
              <a:gd name="adj1" fmla="val 16879"/>
              <a:gd name="adj2" fmla="val 50000"/>
              <a:gd name="adj3" fmla="val 96059"/>
              <a:gd name="adj4" fmla="val 74924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PENÁL</a:t>
            </a:r>
            <a:endParaRPr lang="cs-CZ" sz="44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515084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9" grpId="0"/>
      <p:bldP spid="20" grpId="0"/>
      <p:bldP spid="8" grpId="0" animBg="1"/>
      <p:bldP spid="22" grpId="0" animBg="1"/>
      <p:bldP spid="2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80068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OEM\AppData\Local\Microsoft\Windows\Temporary Internet Files\Content.IE5\DI040S95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83638">
            <a:off x="743072" y="632980"/>
            <a:ext cx="1977319" cy="185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MDTYCLX1\MC900192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6296">
            <a:off x="481096" y="3378580"/>
            <a:ext cx="1950615" cy="100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DI040S95\MC900192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00526">
            <a:off x="2892834" y="1223955"/>
            <a:ext cx="2026129" cy="180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MDTYCLX1\MC9000840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5506">
            <a:off x="929354" y="5050546"/>
            <a:ext cx="1938194" cy="136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MDTYCLX1\MC9000839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06085">
            <a:off x="7008996" y="1125815"/>
            <a:ext cx="1722170" cy="1597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75922" y="454855"/>
            <a:ext cx="42290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spc="50" dirty="0" smtClean="0">
                <a:ln w="13500">
                  <a:solidFill>
                    <a:sysClr val="windowText" lastClr="000000">
                      <a:alpha val="6500"/>
                    </a:sys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New </a:t>
            </a:r>
            <a:r>
              <a:rPr lang="cs-CZ" sz="6600" b="1" spc="50" dirty="0" err="1" smtClean="0">
                <a:ln w="13500">
                  <a:solidFill>
                    <a:sysClr val="windowText" lastClr="000000">
                      <a:alpha val="6500"/>
                    </a:sys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words</a:t>
            </a:r>
            <a:endParaRPr lang="cs-CZ" sz="6600" b="1" spc="50" dirty="0">
              <a:ln w="13500">
                <a:solidFill>
                  <a:sysClr val="windowText" lastClr="000000">
                    <a:alpha val="6500"/>
                  </a:sys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53770" y="3284983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CRAYON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53770" y="4130353"/>
            <a:ext cx="25022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MARKER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53770" y="5057223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CHALK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5415552" y="3404173"/>
            <a:ext cx="3484060" cy="592615"/>
          </a:xfrm>
          <a:prstGeom prst="leftArrowCallout">
            <a:avLst>
              <a:gd name="adj1" fmla="val 16879"/>
              <a:gd name="adj2" fmla="val 50000"/>
              <a:gd name="adj3" fmla="val 89968"/>
              <a:gd name="adj4" fmla="val 81197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PASTELKA</a:t>
            </a:r>
            <a:endParaRPr lang="cs-CZ" sz="44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Popisek se šipkou doleva 21"/>
          <p:cNvSpPr/>
          <p:nvPr/>
        </p:nvSpPr>
        <p:spPr>
          <a:xfrm>
            <a:off x="5408420" y="4249543"/>
            <a:ext cx="3484060" cy="592615"/>
          </a:xfrm>
          <a:prstGeom prst="leftArrowCallout">
            <a:avLst>
              <a:gd name="adj1" fmla="val 16879"/>
              <a:gd name="adj2" fmla="val 50000"/>
              <a:gd name="adj3" fmla="val 91999"/>
              <a:gd name="adj4" fmla="val 80852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SILNÝ FIX</a:t>
            </a:r>
            <a:endParaRPr lang="cs-CZ" sz="44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Popisek se šipkou doleva 22"/>
          <p:cNvSpPr/>
          <p:nvPr/>
        </p:nvSpPr>
        <p:spPr>
          <a:xfrm>
            <a:off x="5415552" y="5176413"/>
            <a:ext cx="3476928" cy="592615"/>
          </a:xfrm>
          <a:prstGeom prst="leftArrowCallout">
            <a:avLst>
              <a:gd name="adj1" fmla="val 16879"/>
              <a:gd name="adj2" fmla="val 50000"/>
              <a:gd name="adj3" fmla="val 96059"/>
              <a:gd name="adj4" fmla="val 80461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KŘÍDA</a:t>
            </a:r>
            <a:endParaRPr lang="cs-CZ" sz="44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09208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9" grpId="0"/>
      <p:bldP spid="20" grpId="0"/>
      <p:bldP spid="8" grpId="0" animBg="1"/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80068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OEM\AppData\Local\Microsoft\Windows\Temporary Internet Files\Content.IE5\DI040S95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83638">
            <a:off x="743072" y="632980"/>
            <a:ext cx="1977319" cy="185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MDTYCLX1\MC900192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6296">
            <a:off x="481096" y="3378580"/>
            <a:ext cx="1950615" cy="100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DI040S95\MC900192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00526">
            <a:off x="2892834" y="1223955"/>
            <a:ext cx="2026129" cy="180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MDTYCLX1\MC9000840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5506">
            <a:off x="929354" y="5050546"/>
            <a:ext cx="1938194" cy="136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MDTYCLX1\MC9000839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06085">
            <a:off x="7008996" y="1125815"/>
            <a:ext cx="1722170" cy="1597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75922" y="454855"/>
            <a:ext cx="42290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spc="50" dirty="0" smtClean="0">
                <a:ln w="13500">
                  <a:solidFill>
                    <a:sysClr val="windowText" lastClr="000000">
                      <a:alpha val="6500"/>
                    </a:sys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New </a:t>
            </a:r>
            <a:r>
              <a:rPr lang="cs-CZ" sz="6600" b="1" spc="50" dirty="0" err="1" smtClean="0">
                <a:ln w="13500">
                  <a:solidFill>
                    <a:sysClr val="windowText" lastClr="000000">
                      <a:alpha val="6500"/>
                    </a:sys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words</a:t>
            </a:r>
            <a:endParaRPr lang="cs-CZ" sz="6600" b="1" spc="50" dirty="0">
              <a:ln w="13500">
                <a:solidFill>
                  <a:sysClr val="windowText" lastClr="000000">
                    <a:alpha val="6500"/>
                  </a:sys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53770" y="3284983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SPONGE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53770" y="4130353"/>
            <a:ext cx="25022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SMALL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53770" y="5057223"/>
            <a:ext cx="12511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BIG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5415552" y="3404173"/>
            <a:ext cx="3484060" cy="592615"/>
          </a:xfrm>
          <a:prstGeom prst="leftArrowCallout">
            <a:avLst>
              <a:gd name="adj1" fmla="val 16879"/>
              <a:gd name="adj2" fmla="val 50000"/>
              <a:gd name="adj3" fmla="val 89968"/>
              <a:gd name="adj4" fmla="val 81197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HOUBA</a:t>
            </a:r>
            <a:endParaRPr lang="cs-CZ" sz="44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Popisek se šipkou doleva 21"/>
          <p:cNvSpPr/>
          <p:nvPr/>
        </p:nvSpPr>
        <p:spPr>
          <a:xfrm>
            <a:off x="5408420" y="4249543"/>
            <a:ext cx="3484060" cy="592615"/>
          </a:xfrm>
          <a:prstGeom prst="leftArrowCallout">
            <a:avLst>
              <a:gd name="adj1" fmla="val 16879"/>
              <a:gd name="adj2" fmla="val 50000"/>
              <a:gd name="adj3" fmla="val 91999"/>
              <a:gd name="adj4" fmla="val 80852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</a:t>
            </a:r>
            <a:endParaRPr lang="cs-CZ" sz="44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Popisek se šipkou doleva 22"/>
          <p:cNvSpPr/>
          <p:nvPr/>
        </p:nvSpPr>
        <p:spPr>
          <a:xfrm>
            <a:off x="5415552" y="5176413"/>
            <a:ext cx="3476928" cy="592615"/>
          </a:xfrm>
          <a:prstGeom prst="leftArrowCallout">
            <a:avLst>
              <a:gd name="adj1" fmla="val 16879"/>
              <a:gd name="adj2" fmla="val 50000"/>
              <a:gd name="adj3" fmla="val 96059"/>
              <a:gd name="adj4" fmla="val 80461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</a:t>
            </a:r>
            <a:endParaRPr lang="cs-CZ" sz="44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838971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9" grpId="0"/>
      <p:bldP spid="20" grpId="0"/>
      <p:bldP spid="8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80068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OEM\AppData\Local\Microsoft\Windows\Temporary Internet Files\Content.IE5\DI040S95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83638">
            <a:off x="743072" y="632980"/>
            <a:ext cx="1977319" cy="185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MDTYCLX1\MC900192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6296">
            <a:off x="96917" y="3332642"/>
            <a:ext cx="1950615" cy="100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DI040S95\MC900192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00526">
            <a:off x="2892834" y="1223955"/>
            <a:ext cx="2026129" cy="180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MDTYCLX1\MC9000840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5506">
            <a:off x="405846" y="4987672"/>
            <a:ext cx="1938194" cy="136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MDTYCLX1\MC9000839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06085">
            <a:off x="7008996" y="1125815"/>
            <a:ext cx="1722170" cy="1597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75922" y="454855"/>
            <a:ext cx="42290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spc="50" dirty="0" smtClean="0">
                <a:ln w="13500">
                  <a:solidFill>
                    <a:sysClr val="windowText" lastClr="000000">
                      <a:alpha val="6500"/>
                    </a:sys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New </a:t>
            </a:r>
            <a:r>
              <a:rPr lang="cs-CZ" sz="6600" b="1" spc="50" dirty="0" err="1" smtClean="0">
                <a:ln w="13500">
                  <a:solidFill>
                    <a:sysClr val="windowText" lastClr="000000">
                      <a:alpha val="6500"/>
                    </a:sys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words</a:t>
            </a:r>
            <a:endParaRPr lang="cs-CZ" sz="6600" b="1" spc="50" dirty="0">
              <a:ln w="13500">
                <a:solidFill>
                  <a:sysClr val="windowText" lastClr="000000">
                    <a:alpha val="6500"/>
                  </a:sys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20" y="3284983"/>
            <a:ext cx="33567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WORKBOOK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44450" y="4130353"/>
            <a:ext cx="408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PUPIL‘S BOOK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44450" y="5057223"/>
            <a:ext cx="2913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FELT TIP</a:t>
            </a:r>
            <a:endParaRPr lang="cs-CZ" sz="4800" b="1" dirty="0">
              <a:ln>
                <a:solidFill>
                  <a:sysClr val="windowText" lastClr="000000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5415552" y="3404173"/>
            <a:ext cx="3484060" cy="592615"/>
          </a:xfrm>
          <a:prstGeom prst="leftArrowCallout">
            <a:avLst>
              <a:gd name="adj1" fmla="val 16879"/>
              <a:gd name="adj2" fmla="val 50000"/>
              <a:gd name="adj3" fmla="val 89968"/>
              <a:gd name="adj4" fmla="val 81197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SEŠIT</a:t>
            </a:r>
            <a:endParaRPr lang="cs-CZ" sz="28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Popisek se šipkou doleva 21"/>
          <p:cNvSpPr/>
          <p:nvPr/>
        </p:nvSpPr>
        <p:spPr>
          <a:xfrm>
            <a:off x="5724128" y="4249543"/>
            <a:ext cx="3168352" cy="592615"/>
          </a:xfrm>
          <a:prstGeom prst="leftArrowCallout">
            <a:avLst>
              <a:gd name="adj1" fmla="val 16879"/>
              <a:gd name="adj2" fmla="val 50000"/>
              <a:gd name="adj3" fmla="val 81848"/>
              <a:gd name="adj4" fmla="val 80852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UČEBNICE</a:t>
            </a:r>
            <a:endParaRPr lang="cs-CZ" sz="44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Popisek se šipkou doleva 22"/>
          <p:cNvSpPr/>
          <p:nvPr/>
        </p:nvSpPr>
        <p:spPr>
          <a:xfrm>
            <a:off x="5415552" y="5176413"/>
            <a:ext cx="3476928" cy="592615"/>
          </a:xfrm>
          <a:prstGeom prst="leftArrowCallout">
            <a:avLst>
              <a:gd name="adj1" fmla="val 16879"/>
              <a:gd name="adj2" fmla="val 50000"/>
              <a:gd name="adj3" fmla="val 96059"/>
              <a:gd name="adj4" fmla="val 80461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SLABÝ FIX</a:t>
            </a:r>
            <a:endParaRPr lang="cs-CZ" sz="44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59403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9" grpId="0"/>
      <p:bldP spid="20" grpId="0"/>
      <p:bldP spid="8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80068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path path="rect">
              <a:fillToRect l="100000" t="100000"/>
            </a:path>
            <a:tileRect r="-100000" b="-100000"/>
          </a:gra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OEM\AppData\Local\Microsoft\Windows\Temporary Internet Files\Content.IE5\DI040S95\MC900192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83638">
            <a:off x="743072" y="632980"/>
            <a:ext cx="1977319" cy="185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MDTYCLX1\MC900192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6296">
            <a:off x="481096" y="3378580"/>
            <a:ext cx="1950615" cy="1004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DI040S95\MC900192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00526">
            <a:off x="2892834" y="1223955"/>
            <a:ext cx="2026129" cy="180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MDTYCLX1\MC9000840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5506">
            <a:off x="7011419" y="5187259"/>
            <a:ext cx="1938194" cy="1362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MDTYCLX1\MC9000839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06085">
            <a:off x="7008996" y="1125815"/>
            <a:ext cx="1722170" cy="1597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0" y="3212976"/>
            <a:ext cx="27363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Zdroje:</a:t>
            </a:r>
            <a:endParaRPr lang="cs-CZ" sz="66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49359" y="5029145"/>
            <a:ext cx="3106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63052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66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5</cp:revision>
  <dcterms:created xsi:type="dcterms:W3CDTF">2011-09-24T11:50:24Z</dcterms:created>
  <dcterms:modified xsi:type="dcterms:W3CDTF">2011-09-24T12:32:23Z</dcterms:modified>
</cp:coreProperties>
</file>