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62" r:id="rId5"/>
    <p:sldId id="259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740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6058982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4" imgW="4575180" imgH="3430503" progId="PowerPoint.Show.12">
                  <p:embed/>
                </p:oleObj>
              </mc:Choice>
              <mc:Fallback>
                <p:oleObj name="Prezentace" r:id="rId4" imgW="4575180" imgH="343050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4685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12776"/>
            <a:ext cx="2880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WHERE ARE YOU FROM?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4221088"/>
            <a:ext cx="22878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Odkud jsi?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5805264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</a:t>
            </a:r>
            <a:r>
              <a:rPr lang="cs-CZ" smtClean="0"/>
              <a:t>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50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377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 pro správné slovíčko.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91162" y="5733256"/>
            <a:ext cx="90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country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716684"/>
            <a:ext cx="667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39367" y="3563724"/>
            <a:ext cx="78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village</a:t>
            </a:r>
            <a:endParaRPr lang="cs-CZ" dirty="0"/>
          </a:p>
        </p:txBody>
      </p:sp>
      <p:pic>
        <p:nvPicPr>
          <p:cNvPr id="2050" name="Picture 2" descr="budovy,fotografie,Golden Gate Bridge,Kalifornie,města,mosty,mrakodrapy,obzory,pohledy na město,San Francisco,visutý most,voda,výškové budo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897" y="308601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dovy,domky,domy,fotografie,kostely,města,místa,náboženství,obec,vesni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443" y="797743"/>
            <a:ext cx="2559249" cy="255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Evropa,mapy,Severní Irsko,Spojené království,Velká Británi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879" y="443382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03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760816"/>
            <a:ext cx="1606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COUNTRY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7255" y="854005"/>
            <a:ext cx="6474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názvy zemí, měst a vesnic do správné kategorie – </a:t>
            </a:r>
          </a:p>
          <a:p>
            <a:r>
              <a:rPr lang="cs-CZ" dirty="0" smtClean="0"/>
              <a:t>ZEMĚ, MĚSTO, VESNICE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4767" y="1802196"/>
            <a:ext cx="1077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TOWN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3976" y="5263564"/>
            <a:ext cx="835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Prague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8119" y="4180438"/>
            <a:ext cx="1587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Czech </a:t>
            </a:r>
            <a:r>
              <a:rPr lang="cs-CZ" dirty="0"/>
              <a:t>R</a:t>
            </a:r>
            <a:r>
              <a:rPr lang="cs-CZ" dirty="0" smtClean="0"/>
              <a:t>epublic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4365104"/>
            <a:ext cx="106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Stará Huť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9186" y="5733256"/>
            <a:ext cx="1808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39042" y="3573016"/>
            <a:ext cx="1378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33352" y="4894232"/>
            <a:ext cx="1944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Nová Ves pod Pleší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930" y="1763924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VILLAGE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96499" y="292494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03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6 C -0.00086 -0.01227 -0.00086 -0.02477 -0.00277 -0.03704 C -0.00416 -0.04653 -0.01527 -0.06112 -0.01527 -0.06112 C -0.0177 -0.07061 -0.02413 -0.08959 -0.02916 -0.0963 C -0.03072 -0.09839 -0.03298 -0.09977 -0.03472 -0.10186 C -0.03715 -0.10487 -0.03958 -0.10788 -0.04166 -0.11112 C -0.04947 -0.12292 -0.03802 -0.11019 -0.05 -0.12223 C -0.05052 -0.12408 -0.05052 -0.12616 -0.05138 -0.12778 C -0.05243 -0.12987 -0.05486 -0.13079 -0.05555 -0.13334 C -0.0618 -0.1544 -0.05833 -0.20348 -0.05833 -0.21852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-0.02917 C -0.14757 -0.025 -0.28559 -0.01389 -0.4217 -0.03657 C -0.42674 -0.03843 -0.43177 -0.04051 -0.43698 -0.04213 C -0.43976 -0.04305 -0.44375 -0.04097 -0.44532 -0.04398 C -0.44861 -0.05023 -0.44844 -0.0588 -0.44948 -0.0662 C -0.45052 -0.07338 -0.45191 -0.08426 -0.45365 -0.09213 C -0.45556 -0.10116 -0.4592 -0.11042 -0.4592 -0.11991 L -0.46615 -0.14213 L -0.46337 -0.12917 " pathEditMode="relative" ptsTypes="ffffffA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6.66667E-6 C 0.00226 -0.02894 -0.00034 -0.0595 0.00695 -0.08704 C 0.00973 -0.09769 0.03212 -0.12177 0.04306 -0.13149 C 0.04948 -0.14445 0.06198 -0.14885 0.06945 -0.16112 C 0.07882 -0.1764 0.08091 -0.19191 0.08334 -0.21112 C 0.0823 -0.25649 0.08611 -0.27454 0.06667 -0.30556 C 0.06198 -0.32107 0.0665 -0.3095 0.05973 -0.32038 C 0.05868 -0.322 0.05695 -0.32593 0.05695 -0.32593 " pathEditMode="relative" ptsTypes="ff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5 -0.02754 C 0.05296 -0.09375 0.06355 -0.19028 0.02309 -0.24421 C 0.02223 -0.24537 0.01059 -0.26088 0.01059 -0.26088 C -0.0125 -0.27407 0.01615 -0.25717 -0.01163 -0.27569 C -0.02152 -0.28217 -0.03281 -0.28773 -0.04357 -0.29051 C -0.0552 -0.29838 -0.06649 -0.29653 -0.07968 -0.29792 C -0.08333 -0.29838 -0.08715 -0.29884 -0.09079 -0.29977 C -0.09548 -0.30069 -0.10468 -0.30347 -0.10468 -0.30347 C -0.14461 -0.30231 -0.175 -0.29907 -0.21302 -0.30532 C -0.22118 -0.30949 -0.22812 -0.31412 -0.23663 -0.31643 C -0.24895 -0.32824 -0.26406 -0.33241 -0.27552 -0.34606 C -0.29097 -0.36435 -0.29791 -0.38009 -0.31024 -0.39977 C -0.31441 -0.41366 -0.32135 -0.425 -0.32552 -0.43866 C -0.32656 -0.44236 -0.32743 -0.44606 -0.32829 -0.44977 C -0.32986 -0.45579 -0.33107 -0.46829 -0.33107 -0.46829 C -0.33038 -0.49028 -0.32829 -0.51296 -0.32829 -0.53495 " pathEditMode="relative" ptsTypes="fffffffffffffff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7 -0.03125 C 0.03333 -0.11597 0.06302 -0.15232 0.11093 -0.20903 C 0.12465 -0.22523 0.11597 -0.21875 0.13038 -0.23125 C 0.14461 -0.24352 0.16111 -0.24907 0.17482 -0.26273 C 0.19062 -0.27847 0.19201 -0.28657 0.20677 -0.30718 C 0.21979 -0.32546 0.23489 -0.33426 0.25121 -0.34607 C 0.2526 -0.34722 0.25416 -0.34838 0.25538 -0.34977 C 0.25972 -0.35509 0.26284 -0.3625 0.26788 -0.36644 C 0.28003 -0.3757 0.2934 -0.38634 0.30677 -0.39236 C 0.31527 -0.40764 0.3217 -0.42616 0.32621 -0.44421 C 0.32552 -0.46713 0.33368 -0.49213 0.31649 -0.49792 C 0.30729 -0.49722 0.29791 -0.49769 0.28871 -0.49607 C 0.28298 -0.49514 0.28316 -0.48681 0.27899 -0.48681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91 -0.05509 C -0.05746 -0.09166 -0.05486 -0.08449 -0.06302 -0.1125 C -0.06753 -0.12778 -0.07465 -0.1412 -0.0783 -0.15694 C -0.07899 -0.15972 -0.08437 -0.18634 -0.08524 -0.18657 C -0.09931 -0.1912 -0.1125 -0.1949 -0.12691 -0.19768 C -0.14844 -0.20717 -0.12708 -0.19514 -0.13802 -0.20694 C -0.14184 -0.21111 -0.14878 -0.20972 -0.1533 -0.2125 C -0.16667 -0.2206 -0.17587 -0.22523 -0.1908 -0.22731 C -0.19531 -0.2287 -0.20556 -0.23171 -0.21024 -0.23472 C -0.22691 -0.2449 -0.21319 -0.24028 -0.22691 -0.24398 C -0.23576 -0.25301 -0.23681 -0.25046 -0.22969 -0.27361 C -0.22587 -0.28588 -0.20764 -0.30555 -0.19774 -0.30879 C -0.18611 -0.3243 -0.18924 -0.34097 -0.19219 -0.36435 C -0.19288 -0.37037 -0.20469 -0.37176 -0.20469 -0.37153 C -0.21319 -0.3831 -0.21285 -0.39977 -0.22413 -0.40879 C -0.22795 -0.4118 -0.23229 -0.41458 -0.23663 -0.4162 C -0.24028 -0.41759 -0.24774 -0.4199 -0.24774 -0.41967 C -0.25104 -0.41875 -0.25469 -0.41875 -0.25746 -0.4162 C -0.26059 -0.41342 -0.26267 -0.40208 -0.26441 -0.39768 C -0.26701 -0.39143 -0.27153 -0.38264 -0.27552 -0.37731 " pathEditMode="relative" rAng="0" ptsTypes="fffffffffffffffffff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81" y="-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C -1.11111E-6 0.00024 0.00625 -0.00949 0.01024 -0.01157 C 0.0224 -0.01875 0.01181 -0.00462 0.02952 -0.02129 C 0.03993 -0.03125 0.04427 -0.03333 0.05642 -0.0405 C 0.0625 -0.04421 0.06736 -0.05694 0.0717 -0.06365 C 0.07309 -0.11759 0.07327 -0.17152 0.0757 -0.22546 C 0.07587 -0.22939 0.07795 -0.23194 0.07952 -0.23518 C 0.08403 -0.24421 0.08854 -0.2537 0.09358 -0.26203 C 0.09792 -0.26898 0.10261 -0.27546 0.10642 -0.28333 C 0.1191 -0.30902 0.11233 -0.31134 0.13212 -0.33518 C 0.14531 -0.35092 0.16007 -0.36365 0.17188 -0.38148 C 0.17986 -0.39351 0.18577 -0.42962 0.19115 -0.44305 C 0.20035 -0.46597 0.19583 -0.45671 0.20399 -0.47199 C 0.20677 -0.48402 0.21146 -0.48541 0.21945 -0.48541 " pathEditMode="relative" rAng="0" ptsTypes="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72" y="-2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2517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Where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2339588"/>
            <a:ext cx="1761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Prague.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4476" y="3326488"/>
            <a:ext cx="2517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Where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4476" y="5157192"/>
            <a:ext cx="2517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Where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149080"/>
            <a:ext cx="2513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Czech Republic.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733256"/>
            <a:ext cx="1986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Stará Huť.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38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3592" y="755412"/>
            <a:ext cx="4663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Přelož. Pro správnou odpověď klikni na obrázek.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98784"/>
            <a:ext cx="1161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Odkud jsi?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25528" y="1772816"/>
            <a:ext cx="1413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Jsem z Prahy.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3592" y="4046294"/>
            <a:ext cx="218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Jsem z Velké Británie.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51293" y="4065656"/>
            <a:ext cx="1706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Jsem z Nové Vsi.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9628" y="2646204"/>
            <a:ext cx="2187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79912" y="2278430"/>
            <a:ext cx="1761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Prague.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3592" y="4535472"/>
            <a:ext cx="2304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58258" y="4556610"/>
            <a:ext cx="1970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Nová Ves.</a:t>
            </a:r>
            <a:endParaRPr lang="cs-CZ" dirty="0"/>
          </a:p>
        </p:txBody>
      </p:sp>
      <p:pic>
        <p:nvPicPr>
          <p:cNvPr id="4098" name="Picture 2" descr="Zimní noc ve měst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609" y="1582020"/>
            <a:ext cx="1120255" cy="112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8673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889276"/>
            <a:ext cx="1679587" cy="16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235" y="5033024"/>
            <a:ext cx="1392089" cy="13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2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17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77</TotalTime>
  <Words>137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2011-09-25T14:27:52Z</dcterms:created>
  <dcterms:modified xsi:type="dcterms:W3CDTF">2011-09-25T20:50:54Z</dcterms:modified>
</cp:coreProperties>
</file>