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3" r:id="rId5"/>
    <p:sldId id="262" r:id="rId6"/>
    <p:sldId id="261" r:id="rId7"/>
    <p:sldId id="258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#pg:2|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3738573"/>
              </p:ext>
            </p:extLst>
          </p:nvPr>
        </p:nvGraphicFramePr>
        <p:xfrm>
          <a:off x="611560" y="548680"/>
          <a:ext cx="7704856" cy="57779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3" imgW="3989966" imgH="2991684" progId="PowerPoint.Show.12">
                  <p:embed/>
                </p:oleObj>
              </mc:Choice>
              <mc:Fallback>
                <p:oleObj name="Prezentace" r:id="rId3" imgW="3989966" imgH="2991684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60" y="548680"/>
                        <a:ext cx="7704856" cy="57779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41397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29407" y="692696"/>
            <a:ext cx="55983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WHERE IS THE BALL ?</a:t>
            </a:r>
            <a:endParaRPr lang="cs-CZ" sz="4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988840"/>
            <a:ext cx="4212108" cy="4212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503844" y="5877782"/>
            <a:ext cx="1682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2.ZŠ Dobříš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2204864"/>
            <a:ext cx="612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IN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807949"/>
            <a:ext cx="1935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NEXT  TO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005064"/>
            <a:ext cx="8018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ON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5013176"/>
            <a:ext cx="1566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UNDER</a:t>
            </a:r>
            <a:endParaRPr lang="cs-CZ" sz="36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12776"/>
            <a:ext cx="56388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32656"/>
            <a:ext cx="16002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660232" y="3501008"/>
            <a:ext cx="8018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ON</a:t>
            </a:r>
            <a:endParaRPr lang="cs-CZ" sz="36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1028700"/>
            <a:ext cx="56388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492896"/>
            <a:ext cx="16002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236296" y="3284984"/>
            <a:ext cx="612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IN</a:t>
            </a:r>
            <a:endParaRPr lang="cs-CZ" sz="36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1028700"/>
            <a:ext cx="56388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05064"/>
            <a:ext cx="16002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76256" y="3140968"/>
            <a:ext cx="18313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NEXT TO</a:t>
            </a:r>
            <a:endParaRPr lang="cs-CZ" sz="36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1028700"/>
            <a:ext cx="56388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5157192"/>
            <a:ext cx="16002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76256" y="2996952"/>
            <a:ext cx="1566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UNDER</a:t>
            </a:r>
            <a:endParaRPr lang="cs-CZ" sz="36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340768"/>
            <a:ext cx="1904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Ověř si znalosti: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068960"/>
            <a:ext cx="3567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NA……………………………..ON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23057" y="4252446"/>
            <a:ext cx="3430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V……………....……………….IN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099326"/>
            <a:ext cx="3193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POD…………………..UNDER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41766" y="4277578"/>
            <a:ext cx="3384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VEDLE…………………NEXT TO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71228" y="3080842"/>
            <a:ext cx="758690" cy="3913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71228" y="4229576"/>
            <a:ext cx="783404" cy="3682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380312" y="3099326"/>
            <a:ext cx="936104" cy="3389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30546" y="4252446"/>
            <a:ext cx="117370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2120" y="1340768"/>
            <a:ext cx="16002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3214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1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</TotalTime>
  <Words>42</Words>
  <Application>Microsoft Office PowerPoint</Application>
  <PresentationFormat>Předvádění na obrazovce (4:3)</PresentationFormat>
  <Paragraphs>18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OEM</cp:lastModifiedBy>
  <cp:revision>4</cp:revision>
  <dcterms:modified xsi:type="dcterms:W3CDTF">2011-09-25T22:58:02Z</dcterms:modified>
</cp:coreProperties>
</file>