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4" r:id="rId5"/>
    <p:sldId id="265" r:id="rId6"/>
    <p:sldId id="260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9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#pg:2|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36146991"/>
              </p:ext>
            </p:extLst>
          </p:nvPr>
        </p:nvGraphicFramePr>
        <p:xfrm>
          <a:off x="611560" y="548680"/>
          <a:ext cx="7704856" cy="57779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3479253" imgH="2610557" progId="PowerPoint.Show.12">
                  <p:embed/>
                </p:oleObj>
              </mc:Choice>
              <mc:Fallback>
                <p:oleObj name="Prezentace" r:id="rId3" imgW="3479253" imgH="261055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1560" y="548680"/>
                        <a:ext cx="7704856" cy="57779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54027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12776"/>
            <a:ext cx="373512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HAVE GOT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96018" y="4581128"/>
            <a:ext cx="25070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Mít, vlastnit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7067" y="3429000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pic>
        <p:nvPicPr>
          <p:cNvPr id="5" name="Picture 4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40" y="3356992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0681" y="620688"/>
            <a:ext cx="2911678" cy="291167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660232" y="5805264"/>
            <a:ext cx="1682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5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381418"/>
            <a:ext cx="19992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got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1566084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Mít, vlastnit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781254"/>
            <a:ext cx="9300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1596861"/>
            <a:ext cx="172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kladná vazba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31713" y="3501007"/>
            <a:ext cx="646523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		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		já	mám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		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		ty	máš</a:t>
            </a:r>
          </a:p>
          <a:p>
            <a:r>
              <a:rPr lang="cs-CZ" b="1" dirty="0" smtClean="0"/>
              <a:t>He		has </a:t>
            </a:r>
            <a:r>
              <a:rPr lang="cs-CZ" b="1" dirty="0" err="1" smtClean="0"/>
              <a:t>got</a:t>
            </a:r>
            <a:r>
              <a:rPr lang="cs-CZ" dirty="0" smtClean="0"/>
              <a:t>			on	má</a:t>
            </a:r>
          </a:p>
          <a:p>
            <a:r>
              <a:rPr lang="cs-CZ" b="1" dirty="0" err="1" smtClean="0"/>
              <a:t>She</a:t>
            </a:r>
            <a:r>
              <a:rPr lang="cs-CZ" b="1" dirty="0" smtClean="0"/>
              <a:t>		has </a:t>
            </a:r>
            <a:r>
              <a:rPr lang="cs-CZ" b="1" dirty="0" err="1" smtClean="0"/>
              <a:t>got</a:t>
            </a:r>
            <a:r>
              <a:rPr lang="cs-CZ" dirty="0" smtClean="0"/>
              <a:t>			ona	má</a:t>
            </a:r>
          </a:p>
          <a:p>
            <a:r>
              <a:rPr lang="cs-CZ" b="1" dirty="0" err="1" smtClean="0"/>
              <a:t>It</a:t>
            </a:r>
            <a:r>
              <a:rPr lang="cs-CZ" b="1" dirty="0" smtClean="0"/>
              <a:t>		has </a:t>
            </a:r>
            <a:r>
              <a:rPr lang="cs-CZ" b="1" dirty="0" err="1" smtClean="0"/>
              <a:t>got</a:t>
            </a:r>
            <a:r>
              <a:rPr lang="cs-CZ" b="1" dirty="0" smtClean="0"/>
              <a:t>	</a:t>
            </a:r>
            <a:r>
              <a:rPr lang="cs-CZ" dirty="0" smtClean="0"/>
              <a:t>		ono	má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		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		my	máme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		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		vy	máte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		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		oni 	mají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96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060848"/>
            <a:ext cx="2355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rabbit</a:t>
            </a:r>
            <a:r>
              <a:rPr lang="cs-CZ" dirty="0"/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4365104"/>
            <a:ext cx="2733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parrot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980728"/>
            <a:ext cx="2703170" cy="2703170"/>
          </a:xfrm>
          <a:prstGeom prst="rect">
            <a:avLst/>
          </a:prstGeom>
          <a:noFill/>
        </p:spPr>
      </p:pic>
      <p:pic>
        <p:nvPicPr>
          <p:cNvPr id="5" name="Picture 1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78551" y="3469322"/>
            <a:ext cx="2530228" cy="25302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71170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Pes plemene point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58956" y="1075626"/>
            <a:ext cx="2713414" cy="2713414"/>
          </a:xfrm>
          <a:prstGeom prst="rect">
            <a:avLst/>
          </a:prstGeom>
          <a:noFill/>
        </p:spPr>
      </p:pic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21647">
            <a:off x="5498150" y="3829946"/>
            <a:ext cx="2490538" cy="249053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15616" y="2132856"/>
            <a:ext cx="2207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a dog.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5075215"/>
            <a:ext cx="2226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She</a:t>
            </a:r>
            <a:r>
              <a:rPr lang="cs-CZ" b="1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6938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56102"/>
            <a:ext cx="826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správně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r>
              <a:rPr lang="cs-CZ" b="1" dirty="0" smtClean="0"/>
              <a:t> </a:t>
            </a:r>
            <a:r>
              <a:rPr lang="cs-CZ" dirty="0" smtClean="0"/>
              <a:t>nebo </a:t>
            </a:r>
            <a:r>
              <a:rPr lang="cs-CZ" b="1" dirty="0" smtClean="0"/>
              <a:t>has </a:t>
            </a:r>
            <a:r>
              <a:rPr lang="cs-CZ" b="1" dirty="0" err="1" smtClean="0"/>
              <a:t>got</a:t>
            </a:r>
            <a:r>
              <a:rPr lang="cs-CZ" dirty="0" smtClean="0"/>
              <a:t>. Pro kontrolu klikni na zakryté pole.</a:t>
            </a:r>
            <a:endParaRPr lang="cs-CZ" dirty="0"/>
          </a:p>
        </p:txBody>
      </p:sp>
      <p:pic>
        <p:nvPicPr>
          <p:cNvPr id="3" name="Picture 4" descr="Pes plemene point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573" y="1700808"/>
            <a:ext cx="1667696" cy="1667696"/>
          </a:xfrm>
          <a:prstGeom prst="rect">
            <a:avLst/>
          </a:prstGeom>
          <a:noFill/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1072" y="3861048"/>
            <a:ext cx="1433892" cy="1497865"/>
          </a:xfrm>
          <a:prstGeom prst="rect">
            <a:avLst/>
          </a:prstGeom>
          <a:noFill/>
        </p:spPr>
      </p:pic>
      <p:pic>
        <p:nvPicPr>
          <p:cNvPr id="5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63997" y="1699897"/>
            <a:ext cx="1661761" cy="1661761"/>
          </a:xfrm>
          <a:prstGeom prst="rect">
            <a:avLst/>
          </a:prstGeom>
          <a:noFill/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16832"/>
            <a:ext cx="1256986" cy="125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3730041"/>
            <a:ext cx="1759878" cy="175987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99592" y="3368504"/>
            <a:ext cx="2180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19534" y="3361658"/>
            <a:ext cx="2307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/>
              <a:t> </a:t>
            </a:r>
            <a:r>
              <a:rPr lang="cs-CZ" dirty="0" smtClean="0"/>
              <a:t>has </a:t>
            </a:r>
            <a:r>
              <a:rPr lang="cs-CZ" dirty="0" err="1" smtClean="0"/>
              <a:t>got</a:t>
            </a:r>
            <a:r>
              <a:rPr lang="cs-CZ" dirty="0" smtClean="0"/>
              <a:t> a dog.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3360709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rabbit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5555912"/>
            <a:ext cx="2424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parrot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31072" y="5740578"/>
            <a:ext cx="2521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475656" y="3429000"/>
            <a:ext cx="989308" cy="301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067944" y="3429000"/>
            <a:ext cx="864096" cy="301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444208" y="3429000"/>
            <a:ext cx="1080120" cy="3010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629545" y="5784889"/>
            <a:ext cx="1099699" cy="2807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959242" y="5652891"/>
            <a:ext cx="864096" cy="2639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534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3214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0647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</TotalTime>
  <Words>95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Prezentace aplikace Microsoft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</cp:revision>
  <dcterms:created xsi:type="dcterms:W3CDTF">2011-09-25T21:42:40Z</dcterms:created>
  <dcterms:modified xsi:type="dcterms:W3CDTF">2011-09-25T22:03:55Z</dcterms:modified>
</cp:coreProperties>
</file>