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26.9.2011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m%C4%9Bsto&amp;ex=1#pg:2|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5348235"/>
              </p:ext>
            </p:extLst>
          </p:nvPr>
        </p:nvGraphicFramePr>
        <p:xfrm>
          <a:off x="611560" y="548680"/>
          <a:ext cx="7704856" cy="57779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Prezentace" r:id="rId3" imgW="3224796" imgH="2418732" progId="PowerPoint.Show.12">
                  <p:embed/>
                </p:oleObj>
              </mc:Choice>
              <mc:Fallback>
                <p:oleObj name="Prezentace" r:id="rId3" imgW="3224796" imgH="2418732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11560" y="548680"/>
                        <a:ext cx="7704856" cy="577797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5670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412776"/>
            <a:ext cx="373512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HAVE GOT</a:t>
            </a:r>
            <a:endParaRPr lang="cs-CZ" sz="6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296018" y="4581128"/>
            <a:ext cx="25070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Mít, vlastnit</a:t>
            </a:r>
            <a:endParaRPr lang="cs-CZ" sz="3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7067" y="3429000"/>
            <a:ext cx="5613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/>
              <a:t>-</a:t>
            </a:r>
            <a:endParaRPr lang="cs-CZ" sz="9600" b="1" dirty="0"/>
          </a:p>
        </p:txBody>
      </p:sp>
      <p:pic>
        <p:nvPicPr>
          <p:cNvPr id="5" name="Picture 4" descr="Zobrazit podrobnos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40" y="3356992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0681" y="620688"/>
            <a:ext cx="2911678" cy="291167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660232" y="5805264"/>
            <a:ext cx="16821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Iva Bergmanová</a:t>
            </a:r>
          </a:p>
          <a:p>
            <a:r>
              <a:rPr lang="cs-CZ" dirty="0" smtClean="0"/>
              <a:t>2. ZŠ Dobříš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47864" y="2996952"/>
            <a:ext cx="15247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negative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16016" y="5589240"/>
            <a:ext cx="1031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zápor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66665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381418"/>
            <a:ext cx="19992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err="1" smtClean="0"/>
              <a:t>Have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got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779912" y="1566084"/>
            <a:ext cx="14157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Mít, vlastnit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24328" y="781254"/>
            <a:ext cx="59343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/>
              <a:t>-</a:t>
            </a:r>
            <a:endParaRPr lang="cs-CZ" sz="9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08104" y="1596861"/>
            <a:ext cx="18758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Záporná vazba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31713" y="3501007"/>
            <a:ext cx="6756978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		</a:t>
            </a:r>
            <a:r>
              <a:rPr lang="cs-CZ" dirty="0" err="1" smtClean="0"/>
              <a:t>haven´t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		já	</a:t>
            </a:r>
            <a:r>
              <a:rPr lang="cs-CZ" dirty="0" smtClean="0"/>
              <a:t>nemám</a:t>
            </a:r>
            <a:endParaRPr lang="cs-CZ" dirty="0" smtClean="0"/>
          </a:p>
          <a:p>
            <a:r>
              <a:rPr lang="cs-CZ" dirty="0" err="1" smtClean="0"/>
              <a:t>You</a:t>
            </a:r>
            <a:r>
              <a:rPr lang="cs-CZ" dirty="0" smtClean="0"/>
              <a:t>		</a:t>
            </a:r>
            <a:r>
              <a:rPr lang="cs-CZ" dirty="0" err="1" smtClean="0"/>
              <a:t>haven´t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		ty	</a:t>
            </a:r>
            <a:r>
              <a:rPr lang="cs-CZ" dirty="0" smtClean="0"/>
              <a:t>nemáš</a:t>
            </a:r>
            <a:endParaRPr lang="cs-CZ" dirty="0" smtClean="0"/>
          </a:p>
          <a:p>
            <a:r>
              <a:rPr lang="cs-CZ" b="1" dirty="0" smtClean="0"/>
              <a:t>He		</a:t>
            </a:r>
            <a:r>
              <a:rPr lang="cs-CZ" b="1" dirty="0" err="1" smtClean="0"/>
              <a:t>hasn´t</a:t>
            </a:r>
            <a:r>
              <a:rPr lang="cs-CZ" b="1" dirty="0" smtClean="0"/>
              <a:t> </a:t>
            </a:r>
            <a:r>
              <a:rPr lang="cs-CZ" b="1" dirty="0" err="1" smtClean="0"/>
              <a:t>got</a:t>
            </a:r>
            <a:r>
              <a:rPr lang="cs-CZ" dirty="0" smtClean="0"/>
              <a:t>		</a:t>
            </a:r>
            <a:r>
              <a:rPr lang="cs-CZ" dirty="0" smtClean="0"/>
              <a:t>on</a:t>
            </a:r>
            <a:r>
              <a:rPr lang="cs-CZ" dirty="0" smtClean="0"/>
              <a:t>	</a:t>
            </a:r>
            <a:r>
              <a:rPr lang="cs-CZ" dirty="0" smtClean="0"/>
              <a:t>nemá</a:t>
            </a:r>
            <a:endParaRPr lang="cs-CZ" dirty="0" smtClean="0"/>
          </a:p>
          <a:p>
            <a:r>
              <a:rPr lang="cs-CZ" b="1" dirty="0" err="1" smtClean="0"/>
              <a:t>She</a:t>
            </a:r>
            <a:r>
              <a:rPr lang="cs-CZ" b="1" dirty="0" smtClean="0"/>
              <a:t>		</a:t>
            </a:r>
            <a:r>
              <a:rPr lang="cs-CZ" b="1" dirty="0" err="1" smtClean="0"/>
              <a:t>hasn´t</a:t>
            </a:r>
            <a:r>
              <a:rPr lang="cs-CZ" b="1" dirty="0" smtClean="0"/>
              <a:t> </a:t>
            </a:r>
            <a:r>
              <a:rPr lang="cs-CZ" b="1" dirty="0" err="1" smtClean="0"/>
              <a:t>got</a:t>
            </a:r>
            <a:r>
              <a:rPr lang="cs-CZ" dirty="0" smtClean="0"/>
              <a:t>		</a:t>
            </a:r>
            <a:r>
              <a:rPr lang="cs-CZ" dirty="0" smtClean="0"/>
              <a:t>ona</a:t>
            </a:r>
            <a:r>
              <a:rPr lang="cs-CZ" dirty="0" smtClean="0"/>
              <a:t>	</a:t>
            </a:r>
            <a:r>
              <a:rPr lang="cs-CZ" dirty="0" smtClean="0"/>
              <a:t>nemá</a:t>
            </a:r>
            <a:endParaRPr lang="cs-CZ" dirty="0" smtClean="0"/>
          </a:p>
          <a:p>
            <a:r>
              <a:rPr lang="cs-CZ" b="1" dirty="0" err="1" smtClean="0"/>
              <a:t>It</a:t>
            </a:r>
            <a:r>
              <a:rPr lang="cs-CZ" b="1" dirty="0" smtClean="0"/>
              <a:t>		</a:t>
            </a:r>
            <a:r>
              <a:rPr lang="cs-CZ" b="1" dirty="0" err="1" smtClean="0"/>
              <a:t>hasn´t</a:t>
            </a:r>
            <a:r>
              <a:rPr lang="cs-CZ" b="1" dirty="0" smtClean="0"/>
              <a:t>  </a:t>
            </a:r>
            <a:r>
              <a:rPr lang="cs-CZ" b="1" dirty="0" err="1" smtClean="0"/>
              <a:t>got</a:t>
            </a:r>
            <a:r>
              <a:rPr lang="cs-CZ" b="1" dirty="0" smtClean="0"/>
              <a:t>	</a:t>
            </a:r>
            <a:r>
              <a:rPr lang="cs-CZ" dirty="0" smtClean="0"/>
              <a:t>	</a:t>
            </a:r>
            <a:r>
              <a:rPr lang="cs-CZ" dirty="0" smtClean="0"/>
              <a:t>ono</a:t>
            </a:r>
            <a:r>
              <a:rPr lang="cs-CZ" dirty="0" smtClean="0"/>
              <a:t>	</a:t>
            </a:r>
            <a:r>
              <a:rPr lang="cs-CZ" dirty="0" smtClean="0"/>
              <a:t>nemá</a:t>
            </a:r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We</a:t>
            </a:r>
            <a:r>
              <a:rPr lang="cs-CZ" dirty="0" smtClean="0"/>
              <a:t>		</a:t>
            </a:r>
            <a:r>
              <a:rPr lang="cs-CZ" dirty="0" err="1" smtClean="0"/>
              <a:t>haven´t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		my	</a:t>
            </a:r>
            <a:r>
              <a:rPr lang="cs-CZ" dirty="0" smtClean="0"/>
              <a:t>nemáme</a:t>
            </a:r>
            <a:endParaRPr lang="cs-CZ" dirty="0" smtClean="0"/>
          </a:p>
          <a:p>
            <a:r>
              <a:rPr lang="cs-CZ" dirty="0" err="1" smtClean="0"/>
              <a:t>You</a:t>
            </a:r>
            <a:r>
              <a:rPr lang="cs-CZ" dirty="0" smtClean="0"/>
              <a:t>		</a:t>
            </a:r>
            <a:r>
              <a:rPr lang="cs-CZ" dirty="0" err="1" smtClean="0"/>
              <a:t>haven´t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		vy	</a:t>
            </a:r>
            <a:r>
              <a:rPr lang="cs-CZ" dirty="0" smtClean="0"/>
              <a:t>nemáte</a:t>
            </a:r>
            <a:endParaRPr lang="cs-CZ" dirty="0" smtClean="0"/>
          </a:p>
          <a:p>
            <a:r>
              <a:rPr lang="cs-CZ" dirty="0" err="1" smtClean="0"/>
              <a:t>They</a:t>
            </a:r>
            <a:r>
              <a:rPr lang="cs-CZ" dirty="0" smtClean="0"/>
              <a:t>		</a:t>
            </a:r>
            <a:r>
              <a:rPr lang="cs-CZ" dirty="0" err="1" smtClean="0"/>
              <a:t>haven´t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		oni 	</a:t>
            </a:r>
            <a:r>
              <a:rPr lang="cs-CZ" dirty="0" smtClean="0"/>
              <a:t>nemají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87844" y="2564904"/>
            <a:ext cx="68275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Zápor tvoříme pomocí NOT – HAVE NOT GOT, HAS NOT GOT</a:t>
            </a:r>
          </a:p>
          <a:p>
            <a:r>
              <a:rPr lang="cs-CZ" dirty="0" smtClean="0"/>
              <a:t>Používá se zkrácený tvar HAVEN´T GOT a HASN´T GOT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8011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2060848"/>
            <a:ext cx="2648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haven´t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rabbit</a:t>
            </a:r>
            <a:r>
              <a:rPr lang="cs-CZ" dirty="0"/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971600" y="4365104"/>
            <a:ext cx="30396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parrot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980728"/>
            <a:ext cx="2703170" cy="2703170"/>
          </a:xfrm>
          <a:prstGeom prst="rect">
            <a:avLst/>
          </a:prstGeom>
          <a:noFill/>
        </p:spPr>
      </p:pic>
      <p:pic>
        <p:nvPicPr>
          <p:cNvPr id="5" name="Picture 10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78551" y="3469322"/>
            <a:ext cx="2530228" cy="25302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61785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Pes plemene point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58956" y="1075626"/>
            <a:ext cx="2713414" cy="2713414"/>
          </a:xfrm>
          <a:prstGeom prst="rect">
            <a:avLst/>
          </a:prstGeom>
          <a:noFill/>
        </p:spPr>
      </p:pic>
      <p:pic>
        <p:nvPicPr>
          <p:cNvPr id="3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921647">
            <a:off x="5498150" y="3829946"/>
            <a:ext cx="2490538" cy="2490538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115616" y="2132856"/>
            <a:ext cx="2510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He </a:t>
            </a:r>
            <a:r>
              <a:rPr lang="cs-CZ" b="1" dirty="0" err="1" smtClean="0"/>
              <a:t>hasn´t</a:t>
            </a:r>
            <a:r>
              <a:rPr lang="cs-CZ" b="1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dog.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87624" y="5075215"/>
            <a:ext cx="2531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She</a:t>
            </a:r>
            <a:r>
              <a:rPr lang="cs-CZ" b="1" dirty="0" smtClean="0"/>
              <a:t> </a:t>
            </a:r>
            <a:r>
              <a:rPr lang="cs-CZ" b="1" dirty="0" err="1" smtClean="0"/>
              <a:t>hasn´t</a:t>
            </a:r>
            <a:r>
              <a:rPr lang="cs-CZ" b="1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cat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0094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156102"/>
            <a:ext cx="51587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Doplň správně </a:t>
            </a:r>
            <a:r>
              <a:rPr lang="cs-CZ" b="1" dirty="0" err="1" smtClean="0"/>
              <a:t>haven´t</a:t>
            </a:r>
            <a:r>
              <a:rPr lang="cs-CZ" b="1" dirty="0" smtClean="0"/>
              <a:t> </a:t>
            </a:r>
            <a:r>
              <a:rPr lang="cs-CZ" b="1" dirty="0" err="1" smtClean="0"/>
              <a:t>got</a:t>
            </a:r>
            <a:r>
              <a:rPr lang="cs-CZ" b="1" dirty="0" smtClean="0"/>
              <a:t> </a:t>
            </a:r>
            <a:r>
              <a:rPr lang="cs-CZ" dirty="0" smtClean="0"/>
              <a:t>nebo </a:t>
            </a:r>
            <a:r>
              <a:rPr lang="cs-CZ" b="1" dirty="0" err="1" smtClean="0"/>
              <a:t>hasn´t</a:t>
            </a:r>
            <a:r>
              <a:rPr lang="cs-CZ" b="1" dirty="0" smtClean="0"/>
              <a:t> </a:t>
            </a:r>
            <a:r>
              <a:rPr lang="cs-CZ" b="1" dirty="0" err="1" smtClean="0"/>
              <a:t>got</a:t>
            </a:r>
            <a:r>
              <a:rPr lang="cs-CZ" dirty="0" smtClean="0"/>
              <a:t>. </a:t>
            </a:r>
            <a:endParaRPr lang="cs-CZ" dirty="0" smtClean="0"/>
          </a:p>
          <a:p>
            <a:r>
              <a:rPr lang="cs-CZ" dirty="0" smtClean="0"/>
              <a:t>Pro </a:t>
            </a:r>
            <a:r>
              <a:rPr lang="cs-CZ" dirty="0" smtClean="0"/>
              <a:t>kontrolu klikni na zakryté pole.</a:t>
            </a:r>
            <a:endParaRPr lang="cs-CZ" dirty="0"/>
          </a:p>
        </p:txBody>
      </p:sp>
      <p:pic>
        <p:nvPicPr>
          <p:cNvPr id="3" name="Picture 4" descr="Pes plemene point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573" y="1700808"/>
            <a:ext cx="1667696" cy="1667696"/>
          </a:xfrm>
          <a:prstGeom prst="rect">
            <a:avLst/>
          </a:prstGeom>
          <a:noFill/>
        </p:spPr>
      </p:pic>
      <p:pic>
        <p:nvPicPr>
          <p:cNvPr id="4" name="Picture 2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1072" y="3861048"/>
            <a:ext cx="1433892" cy="1497865"/>
          </a:xfrm>
          <a:prstGeom prst="rect">
            <a:avLst/>
          </a:prstGeom>
          <a:noFill/>
        </p:spPr>
      </p:pic>
      <p:pic>
        <p:nvPicPr>
          <p:cNvPr id="5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63997" y="1699897"/>
            <a:ext cx="1661761" cy="1661761"/>
          </a:xfrm>
          <a:prstGeom prst="rect">
            <a:avLst/>
          </a:prstGeom>
          <a:noFill/>
        </p:spPr>
      </p:pic>
      <p:pic>
        <p:nvPicPr>
          <p:cNvPr id="6" name="Picture 4" descr="Zobrazit podrobnost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16832"/>
            <a:ext cx="1256986" cy="1256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Zobrazit podrobnosti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9090" y="4084442"/>
            <a:ext cx="1759878" cy="1759878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899592" y="3368504"/>
            <a:ext cx="24865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fish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19534" y="3361658"/>
            <a:ext cx="26132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She</a:t>
            </a:r>
            <a:r>
              <a:rPr lang="cs-CZ" dirty="0"/>
              <a:t> </a:t>
            </a:r>
            <a:r>
              <a:rPr lang="cs-CZ" dirty="0" err="1" smtClean="0"/>
              <a:t>hasn´t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dog.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40152" y="3360709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haven´t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rabbit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08104" y="5555912"/>
            <a:ext cx="2730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He </a:t>
            </a:r>
            <a:r>
              <a:rPr lang="cs-CZ" dirty="0" err="1" smtClean="0"/>
              <a:t>hasn´t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parrot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31072" y="5740578"/>
            <a:ext cx="28280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err="1" smtClean="0"/>
              <a:t>n´t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smtClean="0"/>
              <a:t>a </a:t>
            </a:r>
            <a:r>
              <a:rPr lang="cs-CZ" dirty="0" err="1" smtClean="0"/>
              <a:t>cat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1433100" y="3436795"/>
            <a:ext cx="1410708" cy="3010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067943" y="3394276"/>
            <a:ext cx="1149325" cy="3010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391290" y="3443705"/>
            <a:ext cx="1421070" cy="3010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680365" y="5829200"/>
            <a:ext cx="1438579" cy="2807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17502" y="5616837"/>
            <a:ext cx="1084321" cy="3083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8615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340768"/>
            <a:ext cx="32143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zdroje: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1222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0</TotalTime>
  <Words>118</Words>
  <Application>Microsoft Office PowerPoint</Application>
  <PresentationFormat>Předvádění na obrazovce (4:3)</PresentationFormat>
  <Paragraphs>35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Austin</vt:lpstr>
      <vt:lpstr>Prezentace aplikace Microsoft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</cp:revision>
  <dcterms:created xsi:type="dcterms:W3CDTF">2011-09-25T22:04:42Z</dcterms:created>
  <dcterms:modified xsi:type="dcterms:W3CDTF">2011-09-25T22:14:35Z</dcterms:modified>
</cp:coreProperties>
</file>