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50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qu=m%C4%9Bsto&amp;ex=1#pg:2|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03593222"/>
              </p:ext>
            </p:extLst>
          </p:nvPr>
        </p:nvGraphicFramePr>
        <p:xfrm>
          <a:off x="611560" y="548680"/>
          <a:ext cx="7704856" cy="577797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Prezentace" r:id="rId3" imgW="2970340" imgH="2227988" progId="PowerPoint.Show.12">
                  <p:embed/>
                </p:oleObj>
              </mc:Choice>
              <mc:Fallback>
                <p:oleObj name="Prezentace" r:id="rId3" imgW="2970340" imgH="2227988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11560" y="548680"/>
                        <a:ext cx="7704856" cy="577797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8115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412776"/>
            <a:ext cx="373512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HAVE GOT</a:t>
            </a:r>
            <a:endParaRPr lang="cs-CZ" sz="6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96018" y="4581128"/>
            <a:ext cx="25070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Mít, vlastnit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7067" y="3429000"/>
            <a:ext cx="75533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/>
              <a:t>?</a:t>
            </a:r>
            <a:endParaRPr lang="cs-CZ" sz="9600" b="1" dirty="0"/>
          </a:p>
        </p:txBody>
      </p:sp>
      <p:pic>
        <p:nvPicPr>
          <p:cNvPr id="5" name="Picture 4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740" y="3356992"/>
            <a:ext cx="244827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0681" y="620688"/>
            <a:ext cx="2911678" cy="291167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660232" y="5805264"/>
            <a:ext cx="16821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Iva Bergmanová</a:t>
            </a:r>
          </a:p>
          <a:p>
            <a:r>
              <a:rPr lang="cs-CZ" dirty="0" smtClean="0"/>
              <a:t>2. ZŠ Dobříš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47864" y="2996952"/>
            <a:ext cx="13033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question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51170" y="5574431"/>
            <a:ext cx="10242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otázka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950222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381418"/>
            <a:ext cx="19992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Have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got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79912" y="1566084"/>
            <a:ext cx="14157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Mít, vlastnit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24328" y="781254"/>
            <a:ext cx="75533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?</a:t>
            </a:r>
            <a:endParaRPr lang="cs-CZ" sz="9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64088" y="1596861"/>
            <a:ext cx="8238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Otázka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87844" y="25649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80209" y="3068960"/>
            <a:ext cx="6077305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Have</a:t>
            </a:r>
            <a:r>
              <a:rPr lang="cs-CZ" dirty="0" smtClean="0"/>
              <a:t>		I	</a:t>
            </a:r>
            <a:r>
              <a:rPr lang="cs-CZ" dirty="0" err="1" smtClean="0"/>
              <a:t>got</a:t>
            </a:r>
            <a:r>
              <a:rPr lang="cs-CZ" dirty="0" smtClean="0"/>
              <a:t>?		Mám já?</a:t>
            </a:r>
          </a:p>
          <a:p>
            <a:r>
              <a:rPr lang="cs-CZ" dirty="0" err="1" smtClean="0"/>
              <a:t>Have</a:t>
            </a:r>
            <a:r>
              <a:rPr lang="cs-CZ" dirty="0" smtClean="0"/>
              <a:t>		</a:t>
            </a:r>
            <a:r>
              <a:rPr lang="cs-CZ" dirty="0" err="1" smtClean="0"/>
              <a:t>you</a:t>
            </a:r>
            <a:r>
              <a:rPr lang="cs-CZ" dirty="0" smtClean="0"/>
              <a:t>	</a:t>
            </a:r>
            <a:r>
              <a:rPr lang="cs-CZ" dirty="0" err="1" smtClean="0"/>
              <a:t>got</a:t>
            </a:r>
            <a:r>
              <a:rPr lang="cs-CZ" dirty="0" smtClean="0"/>
              <a:t>?		Máš Ty?</a:t>
            </a:r>
          </a:p>
          <a:p>
            <a:r>
              <a:rPr lang="cs-CZ" b="1" dirty="0" smtClean="0"/>
              <a:t>Has 		he	</a:t>
            </a:r>
            <a:r>
              <a:rPr lang="cs-CZ" b="1" dirty="0" err="1" smtClean="0"/>
              <a:t>got</a:t>
            </a:r>
            <a:r>
              <a:rPr lang="cs-CZ" b="1" dirty="0" smtClean="0"/>
              <a:t>?		Má on?</a:t>
            </a:r>
          </a:p>
          <a:p>
            <a:r>
              <a:rPr lang="cs-CZ" b="1" dirty="0" smtClean="0"/>
              <a:t>Has		</a:t>
            </a:r>
            <a:r>
              <a:rPr lang="cs-CZ" b="1" dirty="0" err="1" smtClean="0"/>
              <a:t>she</a:t>
            </a:r>
            <a:r>
              <a:rPr lang="cs-CZ" b="1" dirty="0" smtClean="0"/>
              <a:t>	</a:t>
            </a:r>
            <a:r>
              <a:rPr lang="cs-CZ" b="1" dirty="0" err="1" smtClean="0"/>
              <a:t>got</a:t>
            </a:r>
            <a:r>
              <a:rPr lang="cs-CZ" b="1" dirty="0" smtClean="0"/>
              <a:t>?		Má ona?</a:t>
            </a:r>
          </a:p>
          <a:p>
            <a:r>
              <a:rPr lang="cs-CZ" b="1" dirty="0" smtClean="0"/>
              <a:t>Has		</a:t>
            </a:r>
            <a:r>
              <a:rPr lang="cs-CZ" b="1" dirty="0" err="1" smtClean="0"/>
              <a:t>it</a:t>
            </a:r>
            <a:r>
              <a:rPr lang="cs-CZ" b="1" dirty="0" smtClean="0"/>
              <a:t>	</a:t>
            </a:r>
            <a:r>
              <a:rPr lang="cs-CZ" b="1" dirty="0" err="1" smtClean="0"/>
              <a:t>got</a:t>
            </a:r>
            <a:r>
              <a:rPr lang="cs-CZ" b="1" dirty="0" smtClean="0"/>
              <a:t>?		Má ono?</a:t>
            </a:r>
          </a:p>
          <a:p>
            <a:endParaRPr lang="cs-CZ" dirty="0"/>
          </a:p>
          <a:p>
            <a:r>
              <a:rPr lang="cs-CZ" dirty="0" err="1" smtClean="0"/>
              <a:t>Have</a:t>
            </a:r>
            <a:r>
              <a:rPr lang="cs-CZ" dirty="0" smtClean="0"/>
              <a:t>		</a:t>
            </a:r>
            <a:r>
              <a:rPr lang="cs-CZ" dirty="0" err="1" smtClean="0"/>
              <a:t>we</a:t>
            </a:r>
            <a:r>
              <a:rPr lang="cs-CZ" dirty="0" smtClean="0"/>
              <a:t>	</a:t>
            </a:r>
            <a:r>
              <a:rPr lang="cs-CZ" dirty="0" err="1" smtClean="0"/>
              <a:t>got</a:t>
            </a:r>
            <a:r>
              <a:rPr lang="cs-CZ" dirty="0" smtClean="0"/>
              <a:t>?		Máme my?</a:t>
            </a:r>
          </a:p>
          <a:p>
            <a:r>
              <a:rPr lang="cs-CZ" dirty="0" err="1" smtClean="0"/>
              <a:t>Have</a:t>
            </a:r>
            <a:r>
              <a:rPr lang="cs-CZ" dirty="0" smtClean="0"/>
              <a:t>		</a:t>
            </a:r>
            <a:r>
              <a:rPr lang="cs-CZ" dirty="0" err="1" smtClean="0"/>
              <a:t>you</a:t>
            </a:r>
            <a:r>
              <a:rPr lang="cs-CZ" dirty="0" smtClean="0"/>
              <a:t>	</a:t>
            </a:r>
            <a:r>
              <a:rPr lang="cs-CZ" dirty="0" err="1" smtClean="0"/>
              <a:t>got</a:t>
            </a:r>
            <a:r>
              <a:rPr lang="cs-CZ" dirty="0" smtClean="0"/>
              <a:t>?		Máte vy?</a:t>
            </a:r>
          </a:p>
          <a:p>
            <a:r>
              <a:rPr lang="cs-CZ" dirty="0" err="1" smtClean="0"/>
              <a:t>Have</a:t>
            </a:r>
            <a:r>
              <a:rPr lang="cs-CZ" dirty="0" smtClean="0"/>
              <a:t>		</a:t>
            </a:r>
            <a:r>
              <a:rPr lang="cs-CZ" dirty="0" err="1" smtClean="0"/>
              <a:t>they</a:t>
            </a:r>
            <a:r>
              <a:rPr lang="cs-CZ" dirty="0" smtClean="0"/>
              <a:t>	</a:t>
            </a:r>
            <a:r>
              <a:rPr lang="cs-CZ" dirty="0" err="1" smtClean="0"/>
              <a:t>got</a:t>
            </a:r>
            <a:r>
              <a:rPr lang="cs-CZ" dirty="0" smtClean="0"/>
              <a:t>?		Mají oni?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0589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2060848"/>
            <a:ext cx="27927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rabbit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4365104"/>
            <a:ext cx="28087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parrot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4" name="Picture 6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980728"/>
            <a:ext cx="2703170" cy="2703170"/>
          </a:xfrm>
          <a:prstGeom prst="rect">
            <a:avLst/>
          </a:prstGeom>
          <a:noFill/>
        </p:spPr>
      </p:pic>
      <p:pic>
        <p:nvPicPr>
          <p:cNvPr id="5" name="Picture 10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78551" y="3469322"/>
            <a:ext cx="2530228" cy="253022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12158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Pes plemene point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58956" y="1075626"/>
            <a:ext cx="2713414" cy="2713414"/>
          </a:xfrm>
          <a:prstGeom prst="rect">
            <a:avLst/>
          </a:prstGeom>
          <a:noFill/>
        </p:spPr>
      </p:pic>
      <p:pic>
        <p:nvPicPr>
          <p:cNvPr id="3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8921647">
            <a:off x="5498150" y="3829946"/>
            <a:ext cx="2490538" cy="249053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115616" y="2132856"/>
            <a:ext cx="22637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Has he </a:t>
            </a:r>
            <a:r>
              <a:rPr lang="cs-CZ" b="1" dirty="0" err="1" smtClean="0"/>
              <a:t>got</a:t>
            </a:r>
            <a:r>
              <a:rPr lang="cs-CZ" dirty="0" smtClean="0"/>
              <a:t> a dog?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5075215"/>
            <a:ext cx="2284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Has </a:t>
            </a:r>
            <a:r>
              <a:rPr lang="cs-CZ" b="1" dirty="0" err="1" smtClean="0"/>
              <a:t>she</a:t>
            </a:r>
            <a:r>
              <a:rPr lang="cs-CZ" b="1" dirty="0" smtClean="0"/>
              <a:t> </a:t>
            </a:r>
            <a:r>
              <a:rPr lang="cs-CZ" b="1" dirty="0" err="1" smtClean="0"/>
              <a:t>got</a:t>
            </a:r>
            <a:r>
              <a:rPr lang="cs-CZ" b="1" dirty="0" smtClean="0"/>
              <a:t> </a:t>
            </a:r>
            <a:r>
              <a:rPr lang="cs-CZ" dirty="0" smtClean="0"/>
              <a:t>a </a:t>
            </a:r>
            <a:r>
              <a:rPr lang="cs-CZ" dirty="0" err="1" smtClean="0"/>
              <a:t>cat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9239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156102"/>
            <a:ext cx="54617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 správně </a:t>
            </a:r>
            <a:r>
              <a:rPr lang="cs-CZ" b="1" dirty="0" smtClean="0"/>
              <a:t>otázku pomocí osob u obrázků.</a:t>
            </a:r>
            <a:r>
              <a:rPr lang="cs-CZ" dirty="0" smtClean="0"/>
              <a:t> </a:t>
            </a:r>
            <a:endParaRPr lang="cs-CZ" dirty="0" smtClean="0"/>
          </a:p>
          <a:p>
            <a:r>
              <a:rPr lang="cs-CZ" dirty="0" smtClean="0"/>
              <a:t>Pro kontrolu klikni na zakryté pole.</a:t>
            </a:r>
            <a:endParaRPr lang="cs-CZ" dirty="0"/>
          </a:p>
        </p:txBody>
      </p:sp>
      <p:pic>
        <p:nvPicPr>
          <p:cNvPr id="3" name="Picture 4" descr="Pes plemene point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9573" y="1700808"/>
            <a:ext cx="1667696" cy="1667696"/>
          </a:xfrm>
          <a:prstGeom prst="rect">
            <a:avLst/>
          </a:prstGeom>
          <a:noFill/>
        </p:spPr>
      </p:pic>
      <p:pic>
        <p:nvPicPr>
          <p:cNvPr id="4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31072" y="3861048"/>
            <a:ext cx="1433892" cy="1497865"/>
          </a:xfrm>
          <a:prstGeom prst="rect">
            <a:avLst/>
          </a:prstGeom>
          <a:noFill/>
        </p:spPr>
      </p:pic>
      <p:pic>
        <p:nvPicPr>
          <p:cNvPr id="5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07691" y="1714444"/>
            <a:ext cx="1661761" cy="1661761"/>
          </a:xfrm>
          <a:prstGeom prst="rect">
            <a:avLst/>
          </a:prstGeom>
          <a:noFill/>
        </p:spPr>
      </p:pic>
      <p:pic>
        <p:nvPicPr>
          <p:cNvPr id="6" name="Picture 4" descr="Zobrazit podrobnost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916832"/>
            <a:ext cx="1256986" cy="1256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59090" y="4084442"/>
            <a:ext cx="1759878" cy="175987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899592" y="3368504"/>
            <a:ext cx="2255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fish</a:t>
            </a:r>
            <a:r>
              <a:rPr lang="cs-CZ" dirty="0"/>
              <a:t>?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19534" y="3361658"/>
            <a:ext cx="23695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Has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smtClean="0"/>
              <a:t>a </a:t>
            </a:r>
            <a:r>
              <a:rPr lang="cs-CZ" dirty="0" smtClean="0"/>
              <a:t>dog?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40152" y="3360709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smtClean="0"/>
              <a:t>a </a:t>
            </a:r>
            <a:r>
              <a:rPr lang="cs-CZ" dirty="0" err="1" smtClean="0"/>
              <a:t>rabbit</a:t>
            </a:r>
            <a:r>
              <a:rPr lang="cs-CZ" dirty="0"/>
              <a:t>?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08104" y="5555912"/>
            <a:ext cx="24961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Has he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parrot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31072" y="5740578"/>
            <a:ext cx="25907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smtClean="0"/>
              <a:t>a </a:t>
            </a:r>
            <a:r>
              <a:rPr lang="cs-CZ" dirty="0" err="1" smtClean="0"/>
              <a:t>cat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034373" y="3443705"/>
            <a:ext cx="1410708" cy="30104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488002" y="3402649"/>
            <a:ext cx="1400622" cy="30104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17502" y="3429949"/>
            <a:ext cx="1421070" cy="30104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105113" y="5764064"/>
            <a:ext cx="1605182" cy="28071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618968" y="5592103"/>
            <a:ext cx="1210920" cy="30830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2300594" y="2204864"/>
            <a:ext cx="5998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you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004048" y="2574196"/>
            <a:ext cx="5661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she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780595" y="1516142"/>
            <a:ext cx="5277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we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326459" y="4725144"/>
            <a:ext cx="6783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they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618968" y="479715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173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340768"/>
            <a:ext cx="32143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401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0</TotalTime>
  <Words>101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Austin</vt:lpstr>
      <vt:lpstr>Prezentace aplikace Microsoft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2</cp:revision>
  <dcterms:created xsi:type="dcterms:W3CDTF">2011-09-25T22:16:15Z</dcterms:created>
  <dcterms:modified xsi:type="dcterms:W3CDTF">2011-09-25T22:28:00Z</dcterms:modified>
</cp:coreProperties>
</file>