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VY_32_INOVACE_09_Český jazyk pro 8. ročník_Slovesný vid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Marta Severová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Slovesný vid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ED5572F1-CE46-4D33-9C92-10C6905CD474}">
      <dgm:prSet/>
      <dgm:spPr/>
      <dgm:t>
        <a:bodyPr/>
        <a:lstStyle/>
        <a:p>
          <a:r>
            <a:rPr lang="cs-CZ" smtClean="0"/>
            <a:t>Vytvořeno: září  2011</a:t>
          </a:r>
          <a:endParaRPr lang="cs-CZ" dirty="0"/>
        </a:p>
      </dgm:t>
    </dgm:pt>
    <dgm:pt modelId="{C18CFA26-7C36-4695-9E60-6A652D6F96EF}" type="parTrans" cxnId="{A2C9D442-8D20-46C1-A5D8-C46F79B04B5F}">
      <dgm:prSet/>
      <dgm:spPr/>
      <dgm:t>
        <a:bodyPr/>
        <a:lstStyle/>
        <a:p>
          <a:endParaRPr lang="cs-CZ"/>
        </a:p>
      </dgm:t>
    </dgm:pt>
    <dgm:pt modelId="{73471F22-B29B-44B3-AEA2-D61D998219B3}" type="sibTrans" cxnId="{A2C9D442-8D20-46C1-A5D8-C46F79B04B5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189B8502-001A-46CC-BAAE-B3FFC7D39FAB}" type="pres">
      <dgm:prSet presAssocID="{4C35D32F-0EAB-4CD7-82EE-45574DC2A586}" presName="vertSpace5" presStyleLbl="node1" presStyleIdx="3" presStyleCnt="6"/>
      <dgm:spPr/>
    </dgm:pt>
    <dgm:pt modelId="{FBC459B3-5075-407E-9E2D-331B6DC2F985}" type="pres">
      <dgm:prSet presAssocID="{4C35D32F-0EAB-4CD7-82EE-45574DC2A586}" presName="circle5" presStyleLbl="node1" presStyleIdx="4" presStyleCnt="6"/>
      <dgm:spPr/>
    </dgm:pt>
    <dgm:pt modelId="{7BAD3535-5853-45F5-A5F0-6634B14477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54110A0-B932-4E78-8D3E-442CAC588530}" type="pres">
      <dgm:prSet presAssocID="{ED5572F1-CE46-4D33-9C92-10C6905CD474}" presName="vertSpace6" presStyleLbl="node1" presStyleIdx="4" presStyleCnt="6"/>
      <dgm:spPr/>
    </dgm:pt>
    <dgm:pt modelId="{7A9CB06E-D55D-46C7-AEBA-62DDFDB130F2}" type="pres">
      <dgm:prSet presAssocID="{ED5572F1-CE46-4D33-9C92-10C6905CD474}" presName="circle6" presStyleLbl="node1" presStyleIdx="5" presStyleCnt="6"/>
      <dgm:spPr/>
    </dgm:pt>
    <dgm:pt modelId="{1264BD0B-0118-46E3-AC51-1BFC2775F151}" type="pres">
      <dgm:prSet presAssocID="{ED5572F1-CE46-4D33-9C92-10C6905CD474}" presName="rect6" presStyleLbl="alignAcc1" presStyleIdx="5" presStyleCnt="6"/>
      <dgm:spPr/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32302A-3BA5-4684-9D6E-FBB2F5FEAD71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B1CF8C-2863-479C-B816-556A8D0CEDE5}" type="pres">
      <dgm:prSet presAssocID="{ED5572F1-CE46-4D33-9C92-10C6905CD474}" presName="rect6ParTxNoCh" presStyleLbl="alignAcc1" presStyleIdx="5" presStyleCnt="6">
        <dgm:presLayoutVars>
          <dgm:chMax val="1"/>
          <dgm:bulletEnabled val="1"/>
        </dgm:presLayoutVars>
      </dgm:prSet>
      <dgm:spPr/>
    </dgm:pt>
  </dgm:ptLst>
  <dgm:cxnLst>
    <dgm:cxn modelId="{9BD49AE9-FBDC-4C33-8D30-DABD9CA9789D}" type="presOf" srcId="{757F3AB3-0718-4624-B441-E567A8F0AB56}" destId="{333A1088-737F-45CB-B68E-254E46348037}" srcOrd="0" destOrd="0" presId="urn:microsoft.com/office/officeart/2005/8/layout/target3"/>
    <dgm:cxn modelId="{887A704C-CF8B-45D4-831D-E5CE437FAFA5}" type="presOf" srcId="{D8197B8C-B260-4A16-BDF4-0947B075E274}" destId="{25B08C86-7E15-44DC-BE7F-FFB55DD49D12}" srcOrd="0" destOrd="0" presId="urn:microsoft.com/office/officeart/2005/8/layout/target3"/>
    <dgm:cxn modelId="{A2C9D442-8D20-46C1-A5D8-C46F79B04B5F}" srcId="{757F3AB3-0718-4624-B441-E567A8F0AB56}" destId="{ED5572F1-CE46-4D33-9C92-10C6905CD474}" srcOrd="5" destOrd="0" parTransId="{C18CFA26-7C36-4695-9E60-6A652D6F96EF}" sibTransId="{73471F22-B29B-44B3-AEA2-D61D998219B3}"/>
    <dgm:cxn modelId="{D412F88F-C019-475A-82BE-F03DBBB70F23}" type="presOf" srcId="{4C35D32F-0EAB-4CD7-82EE-45574DC2A586}" destId="{7BAD3535-5853-45F5-A5F0-6634B14477D5}" srcOrd="0" destOrd="0" presId="urn:microsoft.com/office/officeart/2005/8/layout/target3"/>
    <dgm:cxn modelId="{B79F3395-7D62-4309-8E62-48457875866E}" type="presOf" srcId="{ED5572F1-CE46-4D33-9C92-10C6905CD474}" destId="{3AB1CF8C-2863-479C-B816-556A8D0CEDE5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6B8EBB2-0892-4FE8-ABF4-1B7B180F44A7}" type="presOf" srcId="{B651F6E3-6281-48DB-9319-2AEAFDAE7572}" destId="{619D679B-A015-4ECF-8348-D1034C574F40}" srcOrd="0" destOrd="0" presId="urn:microsoft.com/office/officeart/2005/8/layout/target3"/>
    <dgm:cxn modelId="{BED3CA7F-5F3A-48F4-9BE9-7BF572BCA1A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FB73FDB-75EC-4FE5-90B9-74FDD55BC32B}" type="presOf" srcId="{B651F6E3-6281-48DB-9319-2AEAFDAE7572}" destId="{6BB5E863-4638-4E1D-BFDE-399D028AC4ED}" srcOrd="1" destOrd="0" presId="urn:microsoft.com/office/officeart/2005/8/layout/target3"/>
    <dgm:cxn modelId="{16370EBD-237A-465B-A25D-33AE9DA66BB6}" type="presOf" srcId="{D8197B8C-B260-4A16-BDF4-0947B075E274}" destId="{5A5FFA88-C948-4069-8E93-59FA12366E83}" srcOrd="1" destOrd="0" presId="urn:microsoft.com/office/officeart/2005/8/layout/target3"/>
    <dgm:cxn modelId="{02256289-8F2E-4B97-9798-055499519C83}" type="presOf" srcId="{ED5572F1-CE46-4D33-9C92-10C6905CD474}" destId="{1264BD0B-0118-46E3-AC51-1BFC2775F151}" srcOrd="0" destOrd="0" presId="urn:microsoft.com/office/officeart/2005/8/layout/target3"/>
    <dgm:cxn modelId="{543A86A1-EE49-4EAD-A1A5-6C62AB44C3D7}" type="presOf" srcId="{4C35D32F-0EAB-4CD7-82EE-45574DC2A586}" destId="{4632302A-3BA5-4684-9D6E-FBB2F5FEAD71}" srcOrd="1" destOrd="0" presId="urn:microsoft.com/office/officeart/2005/8/layout/target3"/>
    <dgm:cxn modelId="{947F4DB9-3C00-4527-81A2-8E8816823C07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A7E24DA-D7D1-4C59-879B-A92CB3DCF066}" type="presOf" srcId="{D1B46980-6531-4606-95E6-44980827E919}" destId="{2BE915AB-18AA-4053-B92C-3BFC9ED204BB}" srcOrd="1" destOrd="0" presId="urn:microsoft.com/office/officeart/2005/8/layout/target3"/>
    <dgm:cxn modelId="{6D5FD5B7-CCFD-4ACD-B047-D09BAD855871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44C88E2-524D-48E2-9EDE-1BFE2F04A3EF}" type="presParOf" srcId="{333A1088-737F-45CB-B68E-254E46348037}" destId="{F5ABB229-8D3B-4694-996A-96F23CF14429}" srcOrd="0" destOrd="0" presId="urn:microsoft.com/office/officeart/2005/8/layout/target3"/>
    <dgm:cxn modelId="{5846C7B7-53C0-413F-8048-DBC7C4D0D3BC}" type="presParOf" srcId="{333A1088-737F-45CB-B68E-254E46348037}" destId="{F41139FD-01EE-4571-8B17-4FB00FC51163}" srcOrd="1" destOrd="0" presId="urn:microsoft.com/office/officeart/2005/8/layout/target3"/>
    <dgm:cxn modelId="{FA7C3D87-A8F2-4108-8246-1CAB280C8B3C}" type="presParOf" srcId="{333A1088-737F-45CB-B68E-254E46348037}" destId="{D005CE8C-CC26-4C3E-AC11-E15060ECD759}" srcOrd="2" destOrd="0" presId="urn:microsoft.com/office/officeart/2005/8/layout/target3"/>
    <dgm:cxn modelId="{DDC2B9E7-24B8-49DD-8393-2FB87FD8D760}" type="presParOf" srcId="{333A1088-737F-45CB-B68E-254E46348037}" destId="{2C702D82-9B77-49B7-9568-BB8EB47C3372}" srcOrd="3" destOrd="0" presId="urn:microsoft.com/office/officeart/2005/8/layout/target3"/>
    <dgm:cxn modelId="{DBE03258-B75C-4551-9538-B5C97042936F}" type="presParOf" srcId="{333A1088-737F-45CB-B68E-254E46348037}" destId="{A52A0455-90FF-4808-ABD0-F02540D31D5A}" srcOrd="4" destOrd="0" presId="urn:microsoft.com/office/officeart/2005/8/layout/target3"/>
    <dgm:cxn modelId="{D80EC08B-AB95-406A-9A9C-9A939AD0A236}" type="presParOf" srcId="{333A1088-737F-45CB-B68E-254E46348037}" destId="{6140AFEC-043D-4C43-A2F9-D0F5331DF3A3}" srcOrd="5" destOrd="0" presId="urn:microsoft.com/office/officeart/2005/8/layout/target3"/>
    <dgm:cxn modelId="{13C248B5-3081-42D3-B685-BB257D7573C5}" type="presParOf" srcId="{333A1088-737F-45CB-B68E-254E46348037}" destId="{9358AC05-5D7D-4327-9F80-1AD486AEA664}" srcOrd="6" destOrd="0" presId="urn:microsoft.com/office/officeart/2005/8/layout/target3"/>
    <dgm:cxn modelId="{AB5DF87F-F05F-4CA4-8274-596CE33A4AD8}" type="presParOf" srcId="{333A1088-737F-45CB-B68E-254E46348037}" destId="{313FC574-E1CD-4FB4-B054-0B805CE0447D}" srcOrd="7" destOrd="0" presId="urn:microsoft.com/office/officeart/2005/8/layout/target3"/>
    <dgm:cxn modelId="{3C6D4101-B9AC-402B-8D98-20ECD043EE6A}" type="presParOf" srcId="{333A1088-737F-45CB-B68E-254E46348037}" destId="{619D679B-A015-4ECF-8348-D1034C574F40}" srcOrd="8" destOrd="0" presId="urn:microsoft.com/office/officeart/2005/8/layout/target3"/>
    <dgm:cxn modelId="{BE57B16B-BAD3-48CE-8DED-CC76E00724E9}" type="presParOf" srcId="{333A1088-737F-45CB-B68E-254E46348037}" destId="{322283A8-4A27-4CDA-BAE3-F381106A9174}" srcOrd="9" destOrd="0" presId="urn:microsoft.com/office/officeart/2005/8/layout/target3"/>
    <dgm:cxn modelId="{E5F1C412-AAB1-47D4-87E7-0F69F0F3B66C}" type="presParOf" srcId="{333A1088-737F-45CB-B68E-254E46348037}" destId="{FFC9F71D-1B4F-4AD9-A4A6-86ADEFC8AF5C}" srcOrd="10" destOrd="0" presId="urn:microsoft.com/office/officeart/2005/8/layout/target3"/>
    <dgm:cxn modelId="{B6A4D14E-6786-4DDF-98ED-805DF453FB92}" type="presParOf" srcId="{333A1088-737F-45CB-B68E-254E46348037}" destId="{25B08C86-7E15-44DC-BE7F-FFB55DD49D12}" srcOrd="11" destOrd="0" presId="urn:microsoft.com/office/officeart/2005/8/layout/target3"/>
    <dgm:cxn modelId="{9956E9BA-B190-4859-97D4-C7450D9215E3}" type="presParOf" srcId="{333A1088-737F-45CB-B68E-254E46348037}" destId="{189B8502-001A-46CC-BAAE-B3FFC7D39FAB}" srcOrd="12" destOrd="0" presId="urn:microsoft.com/office/officeart/2005/8/layout/target3"/>
    <dgm:cxn modelId="{A17B358E-5D31-41C9-983F-BF78C4B49210}" type="presParOf" srcId="{333A1088-737F-45CB-B68E-254E46348037}" destId="{FBC459B3-5075-407E-9E2D-331B6DC2F985}" srcOrd="13" destOrd="0" presId="urn:microsoft.com/office/officeart/2005/8/layout/target3"/>
    <dgm:cxn modelId="{C3E3F805-312F-42F5-9137-EF46500082B8}" type="presParOf" srcId="{333A1088-737F-45CB-B68E-254E46348037}" destId="{7BAD3535-5853-45F5-A5F0-6634B14477D5}" srcOrd="14" destOrd="0" presId="urn:microsoft.com/office/officeart/2005/8/layout/target3"/>
    <dgm:cxn modelId="{4B7356AB-E6DB-4F71-9906-BB8232496CB7}" type="presParOf" srcId="{333A1088-737F-45CB-B68E-254E46348037}" destId="{D54110A0-B932-4E78-8D3E-442CAC588530}" srcOrd="15" destOrd="0" presId="urn:microsoft.com/office/officeart/2005/8/layout/target3"/>
    <dgm:cxn modelId="{D4006F20-BB6D-400A-B66C-03DCE56836AA}" type="presParOf" srcId="{333A1088-737F-45CB-B68E-254E46348037}" destId="{7A9CB06E-D55D-46C7-AEBA-62DDFDB130F2}" srcOrd="16" destOrd="0" presId="urn:microsoft.com/office/officeart/2005/8/layout/target3"/>
    <dgm:cxn modelId="{613C354F-B8EC-4AC7-94B1-BBD62EFB3C0F}" type="presParOf" srcId="{333A1088-737F-45CB-B68E-254E46348037}" destId="{1264BD0B-0118-46E3-AC51-1BFC2775F151}" srcOrd="17" destOrd="0" presId="urn:microsoft.com/office/officeart/2005/8/layout/target3"/>
    <dgm:cxn modelId="{A16286E0-30C7-4C18-B74A-B1C107832BCD}" type="presParOf" srcId="{333A1088-737F-45CB-B68E-254E46348037}" destId="{AED2198E-93D5-4001-81B4-73124B309672}" srcOrd="18" destOrd="0" presId="urn:microsoft.com/office/officeart/2005/8/layout/target3"/>
    <dgm:cxn modelId="{3A84B707-D126-4AD7-801D-3B07349E1D52}" type="presParOf" srcId="{333A1088-737F-45CB-B68E-254E46348037}" destId="{2BE915AB-18AA-4053-B92C-3BFC9ED204BB}" srcOrd="19" destOrd="0" presId="urn:microsoft.com/office/officeart/2005/8/layout/target3"/>
    <dgm:cxn modelId="{CE8CE784-A820-4CE9-B93D-499B6D874CDE}" type="presParOf" srcId="{333A1088-737F-45CB-B68E-254E46348037}" destId="{6BB5E863-4638-4E1D-BFDE-399D028AC4ED}" srcOrd="20" destOrd="0" presId="urn:microsoft.com/office/officeart/2005/8/layout/target3"/>
    <dgm:cxn modelId="{FEA7B43A-DC6E-4425-B7A9-7192ABE00D85}" type="presParOf" srcId="{333A1088-737F-45CB-B68E-254E46348037}" destId="{5A5FFA88-C948-4069-8E93-59FA12366E83}" srcOrd="21" destOrd="0" presId="urn:microsoft.com/office/officeart/2005/8/layout/target3"/>
    <dgm:cxn modelId="{4553266C-28E7-4129-84CF-23320653308F}" type="presParOf" srcId="{333A1088-737F-45CB-B68E-254E46348037}" destId="{4632302A-3BA5-4684-9D6E-FBB2F5FEAD71}" srcOrd="22" destOrd="0" presId="urn:microsoft.com/office/officeart/2005/8/layout/target3"/>
    <dgm:cxn modelId="{24CC3F4B-8333-48F5-8E9A-95200DC8B15A}" type="presParOf" srcId="{333A1088-737F-45CB-B68E-254E46348037}" destId="{3AB1CF8C-2863-479C-B816-556A8D0CEDE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Marta Severová</a:t>
          </a:r>
          <a:endParaRPr lang="cs-CZ" sz="14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VY_32_INOVACE_09_Český jazyk pro 8. ročník_Slovesný vid</a:t>
          </a:r>
          <a:endParaRPr lang="cs-CZ" sz="14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Slovesný vid</a:t>
          </a:r>
          <a:endParaRPr lang="cs-CZ" sz="1400" kern="1200" dirty="0"/>
        </a:p>
      </dsp:txBody>
      <dsp:txXfrm>
        <a:off x="1371039" y="1028279"/>
        <a:ext cx="5253696" cy="342760"/>
      </dsp:txXfrm>
    </dsp:sp>
    <dsp:sp modelId="{FBC459B3-5075-407E-9E2D-331B6DC2F985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BAD3535-5853-45F5-A5F0-6634B14477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371039" y="1371039"/>
        <a:ext cx="5253696" cy="342760"/>
      </dsp:txXfrm>
    </dsp:sp>
    <dsp:sp modelId="{7A9CB06E-D55D-46C7-AEBA-62DDFDB130F2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264BD0B-0118-46E3-AC51-1BFC2775F151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září  2011</a:t>
          </a:r>
          <a:endParaRPr lang="cs-CZ" sz="14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273CD93-424B-4EA0-8A19-DCFA9F27D8D4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0FF2A2D-82AB-4F21-94D5-78D649D267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92168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C713774-1732-4F38-AE02-F34B27AF04F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1EF37B-22A3-464B-86E6-7474284DDC0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5B2AD5C-3449-4361-BAB4-F1571272D84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D25D4594-8DFF-4FA0-B4AE-315CB480AC81}" type="slidenum">
              <a:rPr lang="cs-CZ" sz="1200">
                <a:latin typeface="Calibri" pitchFamily="34" charset="0"/>
              </a:rPr>
              <a:pPr algn="r"/>
              <a:t>4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4A5A0-471F-49DF-9ED3-ADAB307F8E4D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DFA710-C9A3-40C8-80E9-EAF2EC4BB1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23CF7-BD39-4DBC-A1E2-00EF2F2D8051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E1B64-72C8-47D7-8984-2225775277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1F487-4F8D-4DE2-94DF-79637DA14398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56775D-19EB-4856-BC8E-7AF19948E6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BD7CAF-1EBA-4DDD-9978-24AA2FB71F57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7117D-EBCF-4270-85C2-5082F73034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260DA-3491-4693-8D60-743C92A5313F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5EB3C4-58E3-4EB2-BA14-5A7280F3D4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5124C9-0B74-48D5-BF48-90B99D888E01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AC8FB-A138-4A4A-9FD8-634CBAF0B4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29367-DFB6-45F7-87D5-A7246BB6256E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38F3E5-6EAA-4C32-AE11-A9C1F0C71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5F17EE-ECC0-4BBA-B1F4-7190FFE1D34E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A8F3F-E3F4-4A9F-8782-4ABE2F9D30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FA428-DA6F-49A3-95AD-A1281F5F377D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C62A7D-B6C4-4474-97E5-CFA13DB692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D16E10-1999-4C85-8339-2F3A0B16C507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2F4911-2EC3-49A4-906B-CBF8C3FF3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D472C3-4145-4257-BED5-F96BAD0DF20F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C22CD1-F8B3-4C13-BB5E-0D7463322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F011682-D882-4065-AE0D-8A090E44A282}" type="datetimeFigureOut">
              <a:rPr lang="cs-CZ"/>
              <a:pPr>
                <a:defRPr/>
              </a:pPr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EFAF02D-5112-40C9-AB57-AF20E25300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19699234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Obrázek 1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68313" y="919163"/>
            <a:ext cx="1863725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algn="just" eaLnBrk="1" hangingPunct="1">
              <a:buFont typeface="Arial" charset="0"/>
              <a:buNone/>
            </a:pPr>
            <a:r>
              <a:rPr lang="cs-CZ" dirty="0" smtClean="0"/>
              <a:t>Pracovní list je určen pro žáky 8. tříd. Je určen k opakování a procvičování učiva. </a:t>
            </a:r>
            <a:r>
              <a:rPr lang="cs-CZ" smtClean="0"/>
              <a:t>Pracovní list je určen pro interaktivní tabuli, která bude sloužit jako kontrola po následném vyplnění. </a:t>
            </a:r>
            <a:r>
              <a:rPr lang="cs-CZ" dirty="0" smtClean="0"/>
              <a:t>Každý žák bude pracovat na svůj pracovní list.</a:t>
            </a:r>
          </a:p>
          <a:p>
            <a:pPr marL="0" eaLnBrk="1" hangingPunct="1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Rozliš slovesa dokonavá a nedokonavá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marL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Sednout si, nakreslit, vdávat se, pracovat, vyrábět, házet, ukrást, zamést, hrabat, zapnout, programovat, běhat, zapomenout, položit, jet</a:t>
            </a:r>
          </a:p>
          <a:p>
            <a:pPr marL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Dokonavá:………………………………………………………………………………………………………………………………………………………………………………………………………………………………</a:t>
            </a:r>
          </a:p>
          <a:p>
            <a:pPr marL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Nedokonavá:………………………………………………………….………………………………………………………………………………………………………………………………………………………………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dirty="0" smtClean="0">
                <a:latin typeface="+mn-lt"/>
              </a:rPr>
              <a:t>Rozliš slovesa dokonavá a nedokonavá -řešení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>
            <a:normAutofit lnSpcReduction="10000"/>
          </a:bodyPr>
          <a:lstStyle/>
          <a:p>
            <a:pPr marL="0" eaLnBrk="1" hangingPunct="1">
              <a:buFont typeface="Arial" charset="0"/>
              <a:buNone/>
              <a:defRPr/>
            </a:pPr>
            <a:r>
              <a:rPr lang="cs-CZ" sz="3000" dirty="0" smtClean="0"/>
              <a:t>Sednout si, nakreslit, vdávat se, pracovat, vyrábět, házet, ukrást, zamést, hrabat, zapnout, programovat, běhat, zapomenout, položit</a:t>
            </a:r>
            <a:r>
              <a:rPr lang="cs-CZ" sz="3000" smtClean="0"/>
              <a:t>, jet</a:t>
            </a:r>
          </a:p>
          <a:p>
            <a:pPr marL="0" eaLnBrk="1" hangingPunct="1">
              <a:buFont typeface="Arial" charset="0"/>
              <a:buNone/>
              <a:defRPr/>
            </a:pPr>
            <a:endParaRPr lang="cs-CZ" sz="3000" dirty="0" smtClean="0"/>
          </a:p>
          <a:p>
            <a:pPr marL="0" eaLnBrk="1" hangingPunct="1">
              <a:buFont typeface="Arial" charset="0"/>
              <a:buNone/>
              <a:defRPr/>
            </a:pPr>
            <a:r>
              <a:rPr lang="cs-CZ" sz="3000" dirty="0" smtClean="0"/>
              <a:t>Dokonavá</a:t>
            </a:r>
            <a:r>
              <a:rPr lang="cs-CZ" sz="3000" dirty="0" smtClean="0">
                <a:latin typeface="Arial" charset="0"/>
              </a:rPr>
              <a:t>: sednout si, nakreslit, ukrást, zamést, zapnout, zapomenout, položit</a:t>
            </a:r>
          </a:p>
          <a:p>
            <a:pPr marL="0" eaLnBrk="1" hangingPunct="1">
              <a:buFont typeface="Arial" charset="0"/>
              <a:buNone/>
              <a:defRPr/>
            </a:pPr>
            <a:endParaRPr lang="cs-CZ" sz="3000" dirty="0" smtClean="0">
              <a:latin typeface="Arial" charset="0"/>
            </a:endParaRPr>
          </a:p>
          <a:p>
            <a:pPr marL="0" eaLnBrk="1" hangingPunct="1">
              <a:buFont typeface="Arial" charset="0"/>
              <a:buNone/>
              <a:defRPr/>
            </a:pPr>
            <a:r>
              <a:rPr lang="cs-CZ" sz="3000" dirty="0" smtClean="0"/>
              <a:t>Nedokonavá</a:t>
            </a:r>
            <a:r>
              <a:rPr lang="cs-CZ" sz="3000" dirty="0" smtClean="0">
                <a:latin typeface="Arial" charset="0"/>
              </a:rPr>
              <a:t>: vdávat se, pracovat, vyrábět, házet, hrabat, programovat, běhat, jet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187</Words>
  <Application>Microsoft Office PowerPoint</Application>
  <PresentationFormat>Předvádění na obrazovce (4:3)</PresentationFormat>
  <Paragraphs>22</Paragraphs>
  <Slides>4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Rozliš slovesa dokonavá a nedokonavá</vt:lpstr>
      <vt:lpstr>Rozliš slovesa dokonavá a nedokonavá -řešení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Milan</dc:creator>
  <cp:lastModifiedBy>Severová Marta</cp:lastModifiedBy>
  <cp:revision>9</cp:revision>
  <dcterms:created xsi:type="dcterms:W3CDTF">2011-12-01T13:21:59Z</dcterms:created>
  <dcterms:modified xsi:type="dcterms:W3CDTF">2012-05-17T05:38:13Z</dcterms:modified>
</cp:coreProperties>
</file>