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3" r:id="rId7"/>
    <p:sldId id="264" r:id="rId8"/>
    <p:sldId id="265" r:id="rId9"/>
    <p:sldId id="266" r:id="rId10"/>
    <p:sldId id="25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2_2" csCatId="accent2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200" baseline="0" dirty="0" smtClean="0">
              <a:latin typeface="Arial" pitchFamily="34" charset="0"/>
              <a:cs typeface="Arial" pitchFamily="34" charset="0"/>
            </a:rPr>
            <a:t>VY_32_INOVACE_15_Matematika pro 7.ročník_Měřítko plánu a mapy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Martina Dostálová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500" dirty="0" smtClean="0">
              <a:latin typeface="Arial" pitchFamily="34" charset="0"/>
              <a:cs typeface="Arial" pitchFamily="34" charset="0"/>
            </a:rPr>
            <a:t>Téma: Měřítko plánu a mapy</a:t>
          </a:r>
          <a:endParaRPr lang="cs-CZ" sz="1500" dirty="0">
            <a:latin typeface="Arial" pitchFamily="34" charset="0"/>
            <a:cs typeface="Arial" pitchFamily="34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1E8DA38-D2C7-4BE6-9BFB-29EA5C3950EC}">
      <dgm:prSet/>
      <dgm:spPr/>
      <dgm:t>
        <a:bodyPr/>
        <a:lstStyle/>
        <a:p>
          <a:pPr algn="l"/>
          <a:r>
            <a:rPr lang="cs-CZ" dirty="0" smtClean="0"/>
            <a:t>Vytvořeno</a:t>
          </a:r>
          <a:r>
            <a:rPr lang="cs-CZ" smtClean="0"/>
            <a:t>: </a:t>
          </a:r>
          <a:r>
            <a:rPr lang="cs-CZ" smtClean="0"/>
            <a:t>leden 2012</a:t>
          </a:r>
          <a:endParaRPr lang="cs-CZ" dirty="0"/>
        </a:p>
      </dgm:t>
    </dgm:pt>
    <dgm:pt modelId="{4884D2A6-3AE4-4B19-BAAD-E51A616397A7}" type="parTrans" cxnId="{5DF83DE6-C6FE-41E3-8903-FC716CA2E791}">
      <dgm:prSet/>
      <dgm:spPr/>
      <dgm:t>
        <a:bodyPr/>
        <a:lstStyle/>
        <a:p>
          <a:endParaRPr lang="cs-CZ"/>
        </a:p>
      </dgm:t>
    </dgm:pt>
    <dgm:pt modelId="{97876110-89A3-4744-828D-540506B9AF8A}" type="sibTrans" cxnId="{5DF83DE6-C6FE-41E3-8903-FC716CA2E79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1E837DED-621D-4DC8-99A5-5A0B010CD01A}" type="pres">
      <dgm:prSet presAssocID="{31E8DA38-D2C7-4BE6-9BFB-29EA5C3950EC}" presName="vertSpace5" presStyleLbl="node1" presStyleIdx="3" presStyleCnt="6"/>
      <dgm:spPr/>
    </dgm:pt>
    <dgm:pt modelId="{E0828B9B-6FF4-4C5C-BF7D-AE59598B3CCD}" type="pres">
      <dgm:prSet presAssocID="{31E8DA38-D2C7-4BE6-9BFB-29EA5C3950EC}" presName="circle5" presStyleLbl="node1" presStyleIdx="4" presStyleCnt="6"/>
      <dgm:spPr/>
    </dgm:pt>
    <dgm:pt modelId="{250A8EEE-4405-4BE9-9FDA-136C42593FF8}" type="pres">
      <dgm:prSet presAssocID="{31E8DA38-D2C7-4BE6-9BFB-29EA5C3950EC}" presName="rect5" presStyleLbl="alignAcc1" presStyleIdx="4" presStyleCnt="6"/>
      <dgm:spPr/>
      <dgm:t>
        <a:bodyPr/>
        <a:lstStyle/>
        <a:p>
          <a:endParaRPr lang="cs-CZ"/>
        </a:p>
      </dgm:t>
    </dgm:pt>
    <dgm:pt modelId="{C5430A5D-134D-4502-8601-3425DB4B27F9}" type="pres">
      <dgm:prSet presAssocID="{4C35D32F-0EAB-4CD7-82EE-45574DC2A586}" presName="vertSpace6" presStyleLbl="node1" presStyleIdx="4" presStyleCnt="6"/>
      <dgm:spPr/>
    </dgm:pt>
    <dgm:pt modelId="{922CE95F-942E-4AC9-A3C0-952899FE0692}" type="pres">
      <dgm:prSet presAssocID="{4C35D32F-0EAB-4CD7-82EE-45574DC2A586}" presName="circle6" presStyleLbl="node1" presStyleIdx="5" presStyleCnt="6"/>
      <dgm:spPr/>
    </dgm:pt>
    <dgm:pt modelId="{C9B9DBF8-5586-44B3-A7B6-83CF50C97269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70BC8E7-A13C-43F4-B145-01067F921707}" type="pres">
      <dgm:prSet presAssocID="{31E8DA38-D2C7-4BE6-9BFB-29EA5C3950EC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C23165-2F82-4CD9-AC0D-0BFD0D22627A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49AF751-A323-42E4-A47D-9A3D4673ADD3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2699A9F-97F8-458E-B7C6-B363975D84E6}" type="presOf" srcId="{31E8DA38-D2C7-4BE6-9BFB-29EA5C3950EC}" destId="{770BC8E7-A13C-43F4-B145-01067F921707}" srcOrd="1" destOrd="0" presId="urn:microsoft.com/office/officeart/2005/8/layout/target3"/>
    <dgm:cxn modelId="{0FC58070-7FD6-4E73-9C0D-4125897E2EC2}" type="presOf" srcId="{D1D4F407-5343-4D3F-B5B9-D407B03CAEB4}" destId="{AED2198E-93D5-4001-81B4-73124B309672}" srcOrd="1" destOrd="0" presId="urn:microsoft.com/office/officeart/2005/8/layout/target3"/>
    <dgm:cxn modelId="{CD318D3C-646D-47A1-B97C-898C844B1C93}" type="presOf" srcId="{D8197B8C-B260-4A16-BDF4-0947B075E274}" destId="{5A5FFA88-C948-4069-8E93-59FA12366E83}" srcOrd="1" destOrd="0" presId="urn:microsoft.com/office/officeart/2005/8/layout/target3"/>
    <dgm:cxn modelId="{5DF83DE6-C6FE-41E3-8903-FC716CA2E791}" srcId="{757F3AB3-0718-4624-B441-E567A8F0AB56}" destId="{31E8DA38-D2C7-4BE6-9BFB-29EA5C3950EC}" srcOrd="4" destOrd="0" parTransId="{4884D2A6-3AE4-4B19-BAAD-E51A616397A7}" sibTransId="{97876110-89A3-4744-828D-540506B9AF8A}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F24AA80D-42F4-4484-AC1E-978015BE0341}" type="presOf" srcId="{B651F6E3-6281-48DB-9319-2AEAFDAE7572}" destId="{619D679B-A015-4ECF-8348-D1034C574F40}" srcOrd="0" destOrd="0" presId="urn:microsoft.com/office/officeart/2005/8/layout/target3"/>
    <dgm:cxn modelId="{34AFEC20-023D-466C-AD43-AD0CE53373D3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AA6047B-EB7F-4B22-8B23-CAEA1A305716}" type="presOf" srcId="{31E8DA38-D2C7-4BE6-9BFB-29EA5C3950EC}" destId="{250A8EEE-4405-4BE9-9FDA-136C42593FF8}" srcOrd="0" destOrd="0" presId="urn:microsoft.com/office/officeart/2005/8/layout/target3"/>
    <dgm:cxn modelId="{F077BB51-18A0-4101-97BA-F962F8C8D232}" type="presOf" srcId="{757F3AB3-0718-4624-B441-E567A8F0AB56}" destId="{333A1088-737F-45CB-B68E-254E46348037}" srcOrd="0" destOrd="0" presId="urn:microsoft.com/office/officeart/2005/8/layout/target3"/>
    <dgm:cxn modelId="{72DFB46A-2FA3-4809-8466-75308E45C429}" type="presOf" srcId="{4C35D32F-0EAB-4CD7-82EE-45574DC2A586}" destId="{C9B9DBF8-5586-44B3-A7B6-83CF50C97269}" srcOrd="0" destOrd="0" presId="urn:microsoft.com/office/officeart/2005/8/layout/target3"/>
    <dgm:cxn modelId="{ADAE663B-B6DA-4A61-93AB-D8144AC1B306}" type="presOf" srcId="{4C35D32F-0EAB-4CD7-82EE-45574DC2A586}" destId="{36C23165-2F82-4CD9-AC0D-0BFD0D22627A}" srcOrd="1" destOrd="0" presId="urn:microsoft.com/office/officeart/2005/8/layout/target3"/>
    <dgm:cxn modelId="{41C94C9E-903F-492C-97C5-8780B2DC2D85}" type="presOf" srcId="{D1B46980-6531-4606-95E6-44980827E919}" destId="{2BE915AB-18AA-4053-B92C-3BFC9ED204BB}" srcOrd="1" destOrd="0" presId="urn:microsoft.com/office/officeart/2005/8/layout/target3"/>
    <dgm:cxn modelId="{0EEE42C0-ADE3-4DCE-A35E-1B0099E72398}" type="presOf" srcId="{D1B46980-6531-4606-95E6-44980827E919}" destId="{6140AFEC-043D-4C43-A2F9-D0F5331DF3A3}" srcOrd="0" destOrd="0" presId="urn:microsoft.com/office/officeart/2005/8/layout/target3"/>
    <dgm:cxn modelId="{0995CF66-F688-4932-96A5-0F7004E2BE96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9664A20-BEE5-42AD-A34F-D259615D7BE3}" type="presParOf" srcId="{333A1088-737F-45CB-B68E-254E46348037}" destId="{F5ABB229-8D3B-4694-996A-96F23CF14429}" srcOrd="0" destOrd="0" presId="urn:microsoft.com/office/officeart/2005/8/layout/target3"/>
    <dgm:cxn modelId="{A6BEB870-C0C6-4577-B471-02B10457EEB4}" type="presParOf" srcId="{333A1088-737F-45CB-B68E-254E46348037}" destId="{F41139FD-01EE-4571-8B17-4FB00FC51163}" srcOrd="1" destOrd="0" presId="urn:microsoft.com/office/officeart/2005/8/layout/target3"/>
    <dgm:cxn modelId="{CC3E0D54-5018-47B0-AFDA-9912997A9CD4}" type="presParOf" srcId="{333A1088-737F-45CB-B68E-254E46348037}" destId="{D005CE8C-CC26-4C3E-AC11-E15060ECD759}" srcOrd="2" destOrd="0" presId="urn:microsoft.com/office/officeart/2005/8/layout/target3"/>
    <dgm:cxn modelId="{0DD9AD90-E7E6-44B2-914F-73D2E66D35A5}" type="presParOf" srcId="{333A1088-737F-45CB-B68E-254E46348037}" destId="{2C702D82-9B77-49B7-9568-BB8EB47C3372}" srcOrd="3" destOrd="0" presId="urn:microsoft.com/office/officeart/2005/8/layout/target3"/>
    <dgm:cxn modelId="{572C3C5C-BCD8-4003-97D6-A77B61CA51E9}" type="presParOf" srcId="{333A1088-737F-45CB-B68E-254E46348037}" destId="{A52A0455-90FF-4808-ABD0-F02540D31D5A}" srcOrd="4" destOrd="0" presId="urn:microsoft.com/office/officeart/2005/8/layout/target3"/>
    <dgm:cxn modelId="{A2D5ABC9-6445-46DA-A77E-B3DA6CF2F852}" type="presParOf" srcId="{333A1088-737F-45CB-B68E-254E46348037}" destId="{6140AFEC-043D-4C43-A2F9-D0F5331DF3A3}" srcOrd="5" destOrd="0" presId="urn:microsoft.com/office/officeart/2005/8/layout/target3"/>
    <dgm:cxn modelId="{4C44B302-4097-4DEA-8391-4117E749EB29}" type="presParOf" srcId="{333A1088-737F-45CB-B68E-254E46348037}" destId="{9358AC05-5D7D-4327-9F80-1AD486AEA664}" srcOrd="6" destOrd="0" presId="urn:microsoft.com/office/officeart/2005/8/layout/target3"/>
    <dgm:cxn modelId="{6F6ADD0D-5B23-40B1-BA53-CD2E6D0FA25C}" type="presParOf" srcId="{333A1088-737F-45CB-B68E-254E46348037}" destId="{313FC574-E1CD-4FB4-B054-0B805CE0447D}" srcOrd="7" destOrd="0" presId="urn:microsoft.com/office/officeart/2005/8/layout/target3"/>
    <dgm:cxn modelId="{21C676B3-1200-4BF1-B476-DC40B31A2500}" type="presParOf" srcId="{333A1088-737F-45CB-B68E-254E46348037}" destId="{619D679B-A015-4ECF-8348-D1034C574F40}" srcOrd="8" destOrd="0" presId="urn:microsoft.com/office/officeart/2005/8/layout/target3"/>
    <dgm:cxn modelId="{2FC6F447-EA15-4787-8EF5-9A4246686F4D}" type="presParOf" srcId="{333A1088-737F-45CB-B68E-254E46348037}" destId="{322283A8-4A27-4CDA-BAE3-F381106A9174}" srcOrd="9" destOrd="0" presId="urn:microsoft.com/office/officeart/2005/8/layout/target3"/>
    <dgm:cxn modelId="{B9F85A7A-C74C-4415-A417-9B0470AD2E36}" type="presParOf" srcId="{333A1088-737F-45CB-B68E-254E46348037}" destId="{FFC9F71D-1B4F-4AD9-A4A6-86ADEFC8AF5C}" srcOrd="10" destOrd="0" presId="urn:microsoft.com/office/officeart/2005/8/layout/target3"/>
    <dgm:cxn modelId="{F7EE07CB-AD75-490D-B568-3CB63E33CB55}" type="presParOf" srcId="{333A1088-737F-45CB-B68E-254E46348037}" destId="{25B08C86-7E15-44DC-BE7F-FFB55DD49D12}" srcOrd="11" destOrd="0" presId="urn:microsoft.com/office/officeart/2005/8/layout/target3"/>
    <dgm:cxn modelId="{43FC3B0C-B655-47DB-B80C-15C8D5552E41}" type="presParOf" srcId="{333A1088-737F-45CB-B68E-254E46348037}" destId="{1E837DED-621D-4DC8-99A5-5A0B010CD01A}" srcOrd="12" destOrd="0" presId="urn:microsoft.com/office/officeart/2005/8/layout/target3"/>
    <dgm:cxn modelId="{DD7C273C-C1B8-4F89-98C8-32B979105DE4}" type="presParOf" srcId="{333A1088-737F-45CB-B68E-254E46348037}" destId="{E0828B9B-6FF4-4C5C-BF7D-AE59598B3CCD}" srcOrd="13" destOrd="0" presId="urn:microsoft.com/office/officeart/2005/8/layout/target3"/>
    <dgm:cxn modelId="{CAB28183-4CE2-4FD6-B74F-C6A264F1540E}" type="presParOf" srcId="{333A1088-737F-45CB-B68E-254E46348037}" destId="{250A8EEE-4405-4BE9-9FDA-136C42593FF8}" srcOrd="14" destOrd="0" presId="urn:microsoft.com/office/officeart/2005/8/layout/target3"/>
    <dgm:cxn modelId="{F267C878-A718-449E-AB96-8202FAA01350}" type="presParOf" srcId="{333A1088-737F-45CB-B68E-254E46348037}" destId="{C5430A5D-134D-4502-8601-3425DB4B27F9}" srcOrd="15" destOrd="0" presId="urn:microsoft.com/office/officeart/2005/8/layout/target3"/>
    <dgm:cxn modelId="{5F47D718-FF54-4A60-BDA5-317FF00D6D3A}" type="presParOf" srcId="{333A1088-737F-45CB-B68E-254E46348037}" destId="{922CE95F-942E-4AC9-A3C0-952899FE0692}" srcOrd="16" destOrd="0" presId="urn:microsoft.com/office/officeart/2005/8/layout/target3"/>
    <dgm:cxn modelId="{DC8DECF6-6DE4-4F23-A9DC-BAB8BED3FA99}" type="presParOf" srcId="{333A1088-737F-45CB-B68E-254E46348037}" destId="{C9B9DBF8-5586-44B3-A7B6-83CF50C97269}" srcOrd="17" destOrd="0" presId="urn:microsoft.com/office/officeart/2005/8/layout/target3"/>
    <dgm:cxn modelId="{DE156FA5-A19B-487B-92EE-357E723AA4A4}" type="presParOf" srcId="{333A1088-737F-45CB-B68E-254E46348037}" destId="{AED2198E-93D5-4001-81B4-73124B309672}" srcOrd="18" destOrd="0" presId="urn:microsoft.com/office/officeart/2005/8/layout/target3"/>
    <dgm:cxn modelId="{B9B72B00-4A11-43E2-9837-BCB368C43F44}" type="presParOf" srcId="{333A1088-737F-45CB-B68E-254E46348037}" destId="{2BE915AB-18AA-4053-B92C-3BFC9ED204BB}" srcOrd="19" destOrd="0" presId="urn:microsoft.com/office/officeart/2005/8/layout/target3"/>
    <dgm:cxn modelId="{B37330E8-F447-41E8-BD31-8834F4562F7E}" type="presParOf" srcId="{333A1088-737F-45CB-B68E-254E46348037}" destId="{6BB5E863-4638-4E1D-BFDE-399D028AC4ED}" srcOrd="20" destOrd="0" presId="urn:microsoft.com/office/officeart/2005/8/layout/target3"/>
    <dgm:cxn modelId="{3F022C83-60EE-45E8-B114-5A1A7C0FB142}" type="presParOf" srcId="{333A1088-737F-45CB-B68E-254E46348037}" destId="{5A5FFA88-C948-4069-8E93-59FA12366E83}" srcOrd="21" destOrd="0" presId="urn:microsoft.com/office/officeart/2005/8/layout/target3"/>
    <dgm:cxn modelId="{6B918DE1-5E11-4DBE-95E1-F2C5F00538FC}" type="presParOf" srcId="{333A1088-737F-45CB-B68E-254E46348037}" destId="{770BC8E7-A13C-43F4-B145-01067F921707}" srcOrd="22" destOrd="0" presId="urn:microsoft.com/office/officeart/2005/8/layout/target3"/>
    <dgm:cxn modelId="{BCB45233-861E-4519-9430-08888C88AB97}" type="presParOf" srcId="{333A1088-737F-45CB-B68E-254E46348037}" destId="{36C23165-2F82-4CD9-AC0D-0BFD0D22627A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70000"/>
                <a:lumMod val="11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00000"/>
                <a:shade val="85000"/>
                <a:lumMod val="8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70000"/>
                <a:lumMod val="11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00000"/>
                <a:shade val="85000"/>
                <a:lumMod val="8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Martina Dostálová</a:t>
          </a:r>
          <a:endParaRPr lang="cs-CZ" sz="20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70000"/>
                <a:lumMod val="11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00000"/>
                <a:shade val="85000"/>
                <a:lumMod val="8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baseline="0" dirty="0" smtClean="0">
              <a:latin typeface="Arial" pitchFamily="34" charset="0"/>
              <a:cs typeface="Arial" pitchFamily="34" charset="0"/>
            </a:rPr>
            <a:t>VY_32_INOVACE_15_Matematika pro 7.ročník_Měřítko plánu a mapy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70000"/>
                <a:lumMod val="11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00000"/>
                <a:shade val="85000"/>
                <a:lumMod val="8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>
              <a:latin typeface="Arial" pitchFamily="34" charset="0"/>
              <a:cs typeface="Arial" pitchFamily="34" charset="0"/>
            </a:rPr>
            <a:t>Téma: Měřítko plánu a mapy</a:t>
          </a:r>
          <a:endParaRPr lang="cs-CZ" sz="1500" kern="1200" dirty="0">
            <a:latin typeface="Arial" pitchFamily="34" charset="0"/>
            <a:cs typeface="Arial" pitchFamily="34" charset="0"/>
          </a:endParaRPr>
        </a:p>
      </dsp:txBody>
      <dsp:txXfrm>
        <a:off x="1273857" y="955392"/>
        <a:ext cx="5350878" cy="318465"/>
      </dsp:txXfrm>
    </dsp:sp>
    <dsp:sp modelId="{E0828B9B-6FF4-4C5C-BF7D-AE59598B3CCD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70000"/>
                <a:lumMod val="11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00000"/>
                <a:shade val="85000"/>
                <a:lumMod val="8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0A8EEE-4405-4BE9-9FDA-136C42593FF8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</a:t>
          </a:r>
          <a:r>
            <a:rPr lang="cs-CZ" sz="1400" kern="1200" smtClean="0"/>
            <a:t>: </a:t>
          </a:r>
          <a:r>
            <a:rPr lang="cs-CZ" sz="1400" kern="1200" smtClean="0"/>
            <a:t>leden 2012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922CE95F-942E-4AC9-A3C0-952899FE0692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70000"/>
                <a:lumMod val="11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00000"/>
                <a:shade val="85000"/>
                <a:lumMod val="8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C9B9DBF8-5586-44B3-A7B6-83CF50C97269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apy.cz/" TargetMode="Externa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12403174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3851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lnSpc>
                <a:spcPct val="200000"/>
              </a:lnSpc>
              <a:buNone/>
            </a:pPr>
            <a:r>
              <a:rPr lang="cs-CZ" dirty="0" smtClean="0"/>
              <a:t>Digitální učební materiál Měřítko mapy a plánu je součástí v matematice součástí tématu poměr. Navazuje tedy na počítání s poměry a postupný poměr. Tento materiál je vhodný pro prezentaci na interaktivní tabuli žákům 7. třídy základní školy.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9708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Měřítko plánu a mapy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Poměr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4748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www.mapy.cz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7244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Měřítko plánu a mapy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772816"/>
            <a:ext cx="7560840" cy="255454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1 : 100</a:t>
            </a:r>
          </a:p>
          <a:p>
            <a:endParaRPr lang="cs-CZ" sz="4000" dirty="0"/>
          </a:p>
          <a:p>
            <a:pPr algn="ctr"/>
            <a:r>
              <a:rPr lang="cs-CZ" sz="4000" dirty="0" smtClean="0"/>
              <a:t>1 cm na mapě je 100 cm ve skutečnosti</a:t>
            </a:r>
            <a:endParaRPr lang="cs-CZ" sz="4000" dirty="0"/>
          </a:p>
        </p:txBody>
      </p:sp>
      <p:cxnSp>
        <p:nvCxnSpPr>
          <p:cNvPr id="6" name="Přímá spojnice se šipkou 5"/>
          <p:cNvCxnSpPr/>
          <p:nvPr/>
        </p:nvCxnSpPr>
        <p:spPr>
          <a:xfrm flipV="1">
            <a:off x="1259632" y="2348880"/>
            <a:ext cx="2232248" cy="86409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 flipV="1">
            <a:off x="5220072" y="2420888"/>
            <a:ext cx="648072" cy="62920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971600" y="4869160"/>
            <a:ext cx="7128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Takže 1 cm na mapě je 1 m (100 cm) ve skutečnosti.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1393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Přířazuj</a:t>
            </a:r>
            <a:r>
              <a:rPr lang="cs-CZ" dirty="0" smtClean="0"/>
              <a:t>:</a:t>
            </a:r>
            <a:br>
              <a:rPr lang="cs-CZ" dirty="0" smtClean="0"/>
            </a:br>
            <a:r>
              <a:rPr lang="cs-CZ" dirty="0" smtClean="0"/>
              <a:t>1 cm na mapě znamená ve skutečnosti…..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11560" y="2276872"/>
            <a:ext cx="3471277" cy="4051301"/>
          </a:xfrm>
        </p:spPr>
        <p:txBody>
          <a:bodyPr/>
          <a:lstStyle/>
          <a:p>
            <a:pPr>
              <a:lnSpc>
                <a:spcPct val="200000"/>
              </a:lnSpc>
            </a:pPr>
            <a:r>
              <a:rPr lang="cs-CZ" dirty="0" smtClean="0"/>
              <a:t>1 : 50 000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1 : 120 000 000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1 : 5 000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1 : 200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1 : 120 000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1 : 200 000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92080" y="2276872"/>
            <a:ext cx="3469242" cy="4051302"/>
          </a:xfrm>
        </p:spPr>
        <p:txBody>
          <a:bodyPr/>
          <a:lstStyle/>
          <a:p>
            <a:pPr>
              <a:lnSpc>
                <a:spcPct val="200000"/>
              </a:lnSpc>
            </a:pPr>
            <a:r>
              <a:rPr lang="cs-CZ" dirty="0" smtClean="0"/>
              <a:t>50 m 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500 m 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2 m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2 km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1 200km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1 200m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8382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1844824"/>
            <a:ext cx="7117178" cy="1468800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Měřítko mapy světa</a:t>
            </a:r>
            <a:br>
              <a:rPr lang="cs-CZ" dirty="0" smtClean="0"/>
            </a:br>
            <a:r>
              <a:rPr lang="cs-CZ" dirty="0" smtClean="0"/>
              <a:t>1 : 120 000 000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Tj. 1 cm na mapě je 1 200 km ve skutečnosti.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4632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48680"/>
            <a:ext cx="8208912" cy="1246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 smtClean="0"/>
              <a:t>Př. Plán má měřítko 1 : 400. Vypočítej, jaká je vzdálenost dvou míst ve skutečnosti, když vzdálenost jejich obrazů na plánu je 5 cm.</a:t>
            </a: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val="547112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KONEC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7" name="Picture 3" descr="C:\Users\mdostalova\AppData\Local\Microsoft\Windows\Temporary Internet Files\Content.IE5\TWPKT7SX\MP900446591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548680"/>
            <a:ext cx="4181553" cy="5414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8507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51520" y="2204864"/>
            <a:ext cx="8280920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http://microsoft.com</a:t>
            </a:r>
          </a:p>
          <a:p>
            <a:endParaRPr lang="cs-CZ" dirty="0" smtClean="0"/>
          </a:p>
          <a:p>
            <a:r>
              <a:rPr lang="cs-CZ" dirty="0" smtClean="0"/>
              <a:t>ODVÁRKO, Oldřich; KADLEČEK, Jiří. </a:t>
            </a:r>
            <a:r>
              <a:rPr lang="cs-CZ" i="1" dirty="0" smtClean="0"/>
              <a:t>Matematika pro 7.ročník základní školy : 1.díl</a:t>
            </a:r>
            <a:r>
              <a:rPr lang="cs-CZ" dirty="0" smtClean="0"/>
              <a:t>. 1.vydání. Praha : Prometheus, 1998. 88 s. ISBN 80-7196-111-6.</a:t>
            </a:r>
          </a:p>
          <a:p>
            <a:endParaRPr lang="cs-CZ" dirty="0"/>
          </a:p>
          <a:p>
            <a:r>
              <a:rPr lang="cs-CZ" dirty="0"/>
              <a:t>ODVÁRKO, Oldřich; KADLEČEK, Jiří</a:t>
            </a:r>
            <a:r>
              <a:rPr lang="cs-CZ" dirty="0" smtClean="0"/>
              <a:t>. </a:t>
            </a:r>
            <a:r>
              <a:rPr lang="cs-CZ" i="1" dirty="0" smtClean="0"/>
              <a:t>Pracovní sešit z matematiky pro 7. ročník základní školy. </a:t>
            </a:r>
            <a:r>
              <a:rPr lang="cs-CZ" dirty="0" smtClean="0"/>
              <a:t>1.vydání. Praha : Prometheus, 1999. 180 s. ISBN 80-7196-162-0.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7108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37</TotalTime>
  <Words>256</Words>
  <Application>Microsoft Office PowerPoint</Application>
  <PresentationFormat>Předvádění na obrazovce (4:3)</PresentationFormat>
  <Paragraphs>39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Spring</vt:lpstr>
      <vt:lpstr>Prezentace aplikace PowerPoint</vt:lpstr>
      <vt:lpstr>Anotace</vt:lpstr>
      <vt:lpstr>Měřítko plánu a mapy</vt:lpstr>
      <vt:lpstr>www.mapy.cz</vt:lpstr>
      <vt:lpstr>Měřítko plánu a mapy</vt:lpstr>
      <vt:lpstr>Přířazuj: 1 cm na mapě znamená ve skutečnosti…..</vt:lpstr>
      <vt:lpstr>Měřítko mapy světa 1 : 120 000 000</vt:lpstr>
      <vt:lpstr>Prezentace aplikace PowerPoint</vt:lpstr>
      <vt:lpstr>KONEC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Martina Dostálová</dc:creator>
  <cp:lastModifiedBy>Martina Dostálová</cp:lastModifiedBy>
  <cp:revision>17</cp:revision>
  <dcterms:created xsi:type="dcterms:W3CDTF">2012-01-24T16:41:57Z</dcterms:created>
  <dcterms:modified xsi:type="dcterms:W3CDTF">2012-05-21T10:20:37Z</dcterms:modified>
</cp:coreProperties>
</file>