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86" r:id="rId6"/>
    <p:sldId id="284" r:id="rId7"/>
    <p:sldId id="285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303" r:id="rId21"/>
    <p:sldId id="302" r:id="rId22"/>
    <p:sldId id="299" r:id="rId23"/>
    <p:sldId id="300" r:id="rId24"/>
    <p:sldId id="301" r:id="rId25"/>
    <p:sldId id="304" r:id="rId26"/>
    <p:sldId id="305" r:id="rId27"/>
    <p:sldId id="283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E2A88E-7319-42D2-82F6-12576A78799B}" type="doc">
      <dgm:prSet loTypeId="urn:microsoft.com/office/officeart/2005/8/layout/orgChart1" loCatId="hierarchy" qsTypeId="urn:microsoft.com/office/officeart/2005/8/quickstyle/3d1" qsCatId="3D" csTypeId="urn:microsoft.com/office/officeart/2005/8/colors/accent1_2" csCatId="accent1" phldr="1"/>
      <dgm:spPr/>
    </dgm:pt>
    <dgm:pt modelId="{EFE5A131-BFD2-4EB0-8F4C-E4DA87BAAA9C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cap="none" normalizeH="0" baseline="0" dirty="0" smtClean="0">
              <a:ln/>
              <a:effectLst/>
              <a:latin typeface="Arial" charset="0"/>
            </a:rPr>
            <a:t>STAVBA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cap="none" normalizeH="0" baseline="0" dirty="0" smtClean="0">
              <a:ln/>
              <a:effectLst/>
              <a:latin typeface="Arial" charset="0"/>
            </a:rPr>
            <a:t>TĚLA</a:t>
          </a:r>
        </a:p>
      </dgm:t>
    </dgm:pt>
    <dgm:pt modelId="{768C6596-F280-41BB-9D98-9F792B52A89B}" type="parTrans" cxnId="{D970AA46-C5BA-407D-A1C9-97D70B4C6420}">
      <dgm:prSet/>
      <dgm:spPr/>
      <dgm:t>
        <a:bodyPr/>
        <a:lstStyle/>
        <a:p>
          <a:endParaRPr lang="cs-CZ"/>
        </a:p>
      </dgm:t>
    </dgm:pt>
    <dgm:pt modelId="{11DFA25C-CEE1-46DF-B4FF-F5BA22B26A18}" type="sibTrans" cxnId="{D970AA46-C5BA-407D-A1C9-97D70B4C6420}">
      <dgm:prSet/>
      <dgm:spPr/>
      <dgm:t>
        <a:bodyPr/>
        <a:lstStyle/>
        <a:p>
          <a:endParaRPr lang="cs-CZ"/>
        </a:p>
      </dgm:t>
    </dgm:pt>
    <dgm:pt modelId="{EACCEAC8-3052-4441-AB85-5A69977267FF}">
      <dgm:prSet custT="1"/>
      <dgm:spPr>
        <a:solidFill>
          <a:srgbClr val="0070C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cap="none" normalizeH="0" baseline="0" dirty="0" smtClean="0">
              <a:ln/>
              <a:effectLst/>
              <a:latin typeface="Arial" charset="0"/>
            </a:rPr>
            <a:t>HLAVA</a:t>
          </a:r>
        </a:p>
      </dgm:t>
    </dgm:pt>
    <dgm:pt modelId="{DC2A7DB6-B6E4-4644-A4A7-D0E18ECF876A}" type="parTrans" cxnId="{082A3464-42A4-40F1-B24B-EC714A3CF622}">
      <dgm:prSet/>
      <dgm:spPr/>
      <dgm:t>
        <a:bodyPr/>
        <a:lstStyle/>
        <a:p>
          <a:endParaRPr lang="cs-CZ"/>
        </a:p>
      </dgm:t>
    </dgm:pt>
    <dgm:pt modelId="{5D95100F-43E2-42C2-8B90-CB932907E0C9}" type="sibTrans" cxnId="{082A3464-42A4-40F1-B24B-EC714A3CF622}">
      <dgm:prSet/>
      <dgm:spPr/>
      <dgm:t>
        <a:bodyPr/>
        <a:lstStyle/>
        <a:p>
          <a:endParaRPr lang="cs-CZ"/>
        </a:p>
      </dgm:t>
    </dgm:pt>
    <dgm:pt modelId="{D1C944DE-069C-45C6-9BD5-E53E0B30C0FB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SLOŽENÉ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OČI</a:t>
          </a:r>
        </a:p>
      </dgm:t>
    </dgm:pt>
    <dgm:pt modelId="{C76EA7F4-5D9E-4205-95F9-86B62FA7BA26}" type="parTrans" cxnId="{BD31F053-A909-48E1-975D-34965B9FB953}">
      <dgm:prSet/>
      <dgm:spPr/>
      <dgm:t>
        <a:bodyPr/>
        <a:lstStyle/>
        <a:p>
          <a:endParaRPr lang="cs-CZ"/>
        </a:p>
      </dgm:t>
    </dgm:pt>
    <dgm:pt modelId="{3A395949-E2AF-4A74-B2A4-B3789F07A8C3}" type="sibTrans" cxnId="{BD31F053-A909-48E1-975D-34965B9FB953}">
      <dgm:prSet/>
      <dgm:spPr/>
      <dgm:t>
        <a:bodyPr/>
        <a:lstStyle/>
        <a:p>
          <a:endParaRPr lang="cs-CZ"/>
        </a:p>
      </dgm:t>
    </dgm:pt>
    <dgm:pt modelId="{17C4EF6D-FA81-4378-A623-975928742AF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TYKADLA</a:t>
          </a:r>
        </a:p>
      </dgm:t>
    </dgm:pt>
    <dgm:pt modelId="{82C56580-5BE4-4D21-86D6-C89047B772AD}" type="parTrans" cxnId="{99D11DE9-79A0-4168-A8AF-6320F70C9984}">
      <dgm:prSet/>
      <dgm:spPr/>
      <dgm:t>
        <a:bodyPr/>
        <a:lstStyle/>
        <a:p>
          <a:endParaRPr lang="cs-CZ"/>
        </a:p>
      </dgm:t>
    </dgm:pt>
    <dgm:pt modelId="{3DA92914-6A5F-43A0-88BD-ECAD81A7A419}" type="sibTrans" cxnId="{99D11DE9-79A0-4168-A8AF-6320F70C9984}">
      <dgm:prSet/>
      <dgm:spPr/>
      <dgm:t>
        <a:bodyPr/>
        <a:lstStyle/>
        <a:p>
          <a:endParaRPr lang="cs-CZ"/>
        </a:p>
      </dgm:t>
    </dgm:pt>
    <dgm:pt modelId="{84ACCB7E-8C32-410E-A756-9F593A7B468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ÚSTNÍ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ÚSTROJÍ</a:t>
          </a:r>
        </a:p>
      </dgm:t>
    </dgm:pt>
    <dgm:pt modelId="{1625C55E-346D-404C-A7DA-5CCC2D223424}" type="parTrans" cxnId="{75D948D8-2431-4AF5-9C00-76A1427048ED}">
      <dgm:prSet/>
      <dgm:spPr/>
      <dgm:t>
        <a:bodyPr/>
        <a:lstStyle/>
        <a:p>
          <a:endParaRPr lang="cs-CZ"/>
        </a:p>
      </dgm:t>
    </dgm:pt>
    <dgm:pt modelId="{4DE99327-96CB-4A0F-9E9F-43A541CF9B2D}" type="sibTrans" cxnId="{75D948D8-2431-4AF5-9C00-76A1427048ED}">
      <dgm:prSet/>
      <dgm:spPr/>
      <dgm:t>
        <a:bodyPr/>
        <a:lstStyle/>
        <a:p>
          <a:endParaRPr lang="cs-CZ"/>
        </a:p>
      </dgm:t>
    </dgm:pt>
    <dgm:pt modelId="{D5D1587B-B68B-44B4-8B39-E59A5301A798}">
      <dgm:prSet custT="1"/>
      <dgm:spPr>
        <a:solidFill>
          <a:srgbClr val="0070C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cap="none" normalizeH="0" baseline="0" dirty="0" smtClean="0">
              <a:ln/>
              <a:effectLst/>
              <a:latin typeface="Arial" charset="0"/>
            </a:rPr>
            <a:t>HRUĎ</a:t>
          </a:r>
        </a:p>
      </dgm:t>
    </dgm:pt>
    <dgm:pt modelId="{72D28190-0DF0-4757-BEAE-18DA836AC596}" type="parTrans" cxnId="{A84775AF-7B49-49AE-9C37-9B2F11D22012}">
      <dgm:prSet/>
      <dgm:spPr/>
      <dgm:t>
        <a:bodyPr/>
        <a:lstStyle/>
        <a:p>
          <a:endParaRPr lang="cs-CZ"/>
        </a:p>
      </dgm:t>
    </dgm:pt>
    <dgm:pt modelId="{AFFE4637-21E5-4390-8F46-9D22EB3C5EAE}" type="sibTrans" cxnId="{A84775AF-7B49-49AE-9C37-9B2F11D22012}">
      <dgm:prSet/>
      <dgm:spPr/>
      <dgm:t>
        <a:bodyPr/>
        <a:lstStyle/>
        <a:p>
          <a:endParaRPr lang="cs-CZ"/>
        </a:p>
      </dgm:t>
    </dgm:pt>
    <dgm:pt modelId="{D719C46E-3ACE-4E71-AC4C-095C96A40672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2 PÁRY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 KŘÍDEL</a:t>
          </a:r>
        </a:p>
      </dgm:t>
    </dgm:pt>
    <dgm:pt modelId="{3A3DB8CB-B68D-4039-B3A6-5254FC047631}" type="parTrans" cxnId="{20F9DF00-131D-4A78-A0D2-39EA86674B5E}">
      <dgm:prSet/>
      <dgm:spPr/>
      <dgm:t>
        <a:bodyPr/>
        <a:lstStyle/>
        <a:p>
          <a:endParaRPr lang="cs-CZ"/>
        </a:p>
      </dgm:t>
    </dgm:pt>
    <dgm:pt modelId="{AE471C4B-8367-4424-89A0-A3F8B0A5D26E}" type="sibTrans" cxnId="{20F9DF00-131D-4A78-A0D2-39EA86674B5E}">
      <dgm:prSet/>
      <dgm:spPr/>
      <dgm:t>
        <a:bodyPr/>
        <a:lstStyle/>
        <a:p>
          <a:endParaRPr lang="cs-CZ"/>
        </a:p>
      </dgm:t>
    </dgm:pt>
    <dgm:pt modelId="{E63B2E05-FCCD-4DA9-936B-823524927C24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TŘÍ PÁRY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KONČETIN</a:t>
          </a:r>
        </a:p>
      </dgm:t>
    </dgm:pt>
    <dgm:pt modelId="{1EBA3D0F-0384-4086-AE16-62B77026C37B}" type="parTrans" cxnId="{94255780-2CA8-493E-8BF2-40D8B5474104}">
      <dgm:prSet/>
      <dgm:spPr/>
      <dgm:t>
        <a:bodyPr/>
        <a:lstStyle/>
        <a:p>
          <a:endParaRPr lang="cs-CZ"/>
        </a:p>
      </dgm:t>
    </dgm:pt>
    <dgm:pt modelId="{374ACB3B-7565-49D8-A64B-BB50C190A10F}" type="sibTrans" cxnId="{94255780-2CA8-493E-8BF2-40D8B5474104}">
      <dgm:prSet/>
      <dgm:spPr/>
      <dgm:t>
        <a:bodyPr/>
        <a:lstStyle/>
        <a:p>
          <a:endParaRPr lang="cs-CZ"/>
        </a:p>
      </dgm:t>
    </dgm:pt>
    <dgm:pt modelId="{FBDB8445-4C56-4EE4-9600-6FFA38CF5AC5}">
      <dgm:prSet custT="1"/>
      <dgm:spPr>
        <a:solidFill>
          <a:srgbClr val="0070C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cap="none" normalizeH="0" baseline="0" dirty="0" smtClean="0">
              <a:ln/>
              <a:effectLst/>
              <a:latin typeface="Arial" charset="0"/>
            </a:rPr>
            <a:t>ZADEČEK</a:t>
          </a:r>
        </a:p>
      </dgm:t>
    </dgm:pt>
    <dgm:pt modelId="{0E0EDF0E-3E45-453E-BF57-74C15EAF4A60}" type="parTrans" cxnId="{B09187F3-1017-4DD2-A7B5-36830EE03A51}">
      <dgm:prSet/>
      <dgm:spPr/>
      <dgm:t>
        <a:bodyPr/>
        <a:lstStyle/>
        <a:p>
          <a:endParaRPr lang="cs-CZ"/>
        </a:p>
      </dgm:t>
    </dgm:pt>
    <dgm:pt modelId="{453FFF1B-0281-4005-ADC2-A908F828C5AD}" type="sibTrans" cxnId="{B09187F3-1017-4DD2-A7B5-36830EE03A51}">
      <dgm:prSet/>
      <dgm:spPr/>
      <dgm:t>
        <a:bodyPr/>
        <a:lstStyle/>
        <a:p>
          <a:endParaRPr lang="cs-CZ"/>
        </a:p>
      </dgm:t>
    </dgm:pt>
    <dgm:pt modelId="{CB64A782-9766-40DE-B7FA-3CE5F5EEF29D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ŽIHADLO</a:t>
          </a:r>
        </a:p>
      </dgm:t>
    </dgm:pt>
    <dgm:pt modelId="{26AEAD68-372B-4846-B13C-979CADB7AEA0}" type="parTrans" cxnId="{21A490B7-205D-4320-858D-4CF16AE37BD3}">
      <dgm:prSet/>
      <dgm:spPr/>
      <dgm:t>
        <a:bodyPr/>
        <a:lstStyle/>
        <a:p>
          <a:endParaRPr lang="cs-CZ"/>
        </a:p>
      </dgm:t>
    </dgm:pt>
    <dgm:pt modelId="{F12B099D-1579-49E4-9B90-B3FD279EF48F}" type="sibTrans" cxnId="{21A490B7-205D-4320-858D-4CF16AE37BD3}">
      <dgm:prSet/>
      <dgm:spPr/>
      <dgm:t>
        <a:bodyPr/>
        <a:lstStyle/>
        <a:p>
          <a:endParaRPr lang="cs-CZ"/>
        </a:p>
      </dgm:t>
    </dgm:pt>
    <dgm:pt modelId="{0E26ECFB-4778-41FC-9CC8-61C9945EDA1A}" type="pres">
      <dgm:prSet presAssocID="{1BE2A88E-7319-42D2-82F6-12576A78799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6043D81-6812-482E-9FD3-1766337804F6}" type="pres">
      <dgm:prSet presAssocID="{EFE5A131-BFD2-4EB0-8F4C-E4DA87BAAA9C}" presName="hierRoot1" presStyleCnt="0">
        <dgm:presLayoutVars>
          <dgm:hierBranch/>
        </dgm:presLayoutVars>
      </dgm:prSet>
      <dgm:spPr/>
    </dgm:pt>
    <dgm:pt modelId="{CF57B207-0608-4FE1-B469-DCD309ECC155}" type="pres">
      <dgm:prSet presAssocID="{EFE5A131-BFD2-4EB0-8F4C-E4DA87BAAA9C}" presName="rootComposite1" presStyleCnt="0"/>
      <dgm:spPr/>
    </dgm:pt>
    <dgm:pt modelId="{0BAFAA21-2C00-47F0-85B2-878C56E3DA04}" type="pres">
      <dgm:prSet presAssocID="{EFE5A131-BFD2-4EB0-8F4C-E4DA87BAAA9C}" presName="rootText1" presStyleLbl="node0" presStyleIdx="0" presStyleCnt="1" custScaleX="243513" custScaleY="197028" custLinFactX="-100000" custLinFactY="-160411" custLinFactNeighborX="-169552" custLinFactNeighborY="-2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8D670AD-C9BA-4826-BF65-7B29A636E2F4}" type="pres">
      <dgm:prSet presAssocID="{EFE5A131-BFD2-4EB0-8F4C-E4DA87BAAA9C}" presName="rootConnector1" presStyleLbl="node1" presStyleIdx="0" presStyleCnt="0"/>
      <dgm:spPr/>
      <dgm:t>
        <a:bodyPr/>
        <a:lstStyle/>
        <a:p>
          <a:endParaRPr lang="cs-CZ"/>
        </a:p>
      </dgm:t>
    </dgm:pt>
    <dgm:pt modelId="{8D3C5ED0-76C6-42CE-8710-5E3DBAF7C4F3}" type="pres">
      <dgm:prSet presAssocID="{EFE5A131-BFD2-4EB0-8F4C-E4DA87BAAA9C}" presName="hierChild2" presStyleCnt="0"/>
      <dgm:spPr/>
    </dgm:pt>
    <dgm:pt modelId="{7759FA07-CD92-449C-8F66-D81FD9BCE7B3}" type="pres">
      <dgm:prSet presAssocID="{DC2A7DB6-B6E4-4644-A4A7-D0E18ECF876A}" presName="Name35" presStyleLbl="parChTrans1D2" presStyleIdx="0" presStyleCnt="3"/>
      <dgm:spPr/>
      <dgm:t>
        <a:bodyPr/>
        <a:lstStyle/>
        <a:p>
          <a:endParaRPr lang="cs-CZ"/>
        </a:p>
      </dgm:t>
    </dgm:pt>
    <dgm:pt modelId="{228CF8A8-40FA-49DB-A632-4B08115B249B}" type="pres">
      <dgm:prSet presAssocID="{EACCEAC8-3052-4441-AB85-5A69977267FF}" presName="hierRoot2" presStyleCnt="0">
        <dgm:presLayoutVars>
          <dgm:hierBranch/>
        </dgm:presLayoutVars>
      </dgm:prSet>
      <dgm:spPr/>
    </dgm:pt>
    <dgm:pt modelId="{47082895-6B13-41E0-8889-64CB4C080997}" type="pres">
      <dgm:prSet presAssocID="{EACCEAC8-3052-4441-AB85-5A69977267FF}" presName="rootComposite" presStyleCnt="0"/>
      <dgm:spPr/>
    </dgm:pt>
    <dgm:pt modelId="{93D12FF8-C946-480D-B1BF-D73A9770E76C}" type="pres">
      <dgm:prSet presAssocID="{EACCEAC8-3052-4441-AB85-5A69977267FF}" presName="rootText" presStyleLbl="node2" presStyleIdx="0" presStyleCnt="3" custScaleX="183728" custScaleY="151461" custLinFactY="-47494" custLinFactNeighborX="-46420" custLinFactNeighborY="-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CD65C37-BA73-4BEF-B1BC-CBC71734BF44}" type="pres">
      <dgm:prSet presAssocID="{EACCEAC8-3052-4441-AB85-5A69977267FF}" presName="rootConnector" presStyleLbl="node2" presStyleIdx="0" presStyleCnt="3"/>
      <dgm:spPr/>
      <dgm:t>
        <a:bodyPr/>
        <a:lstStyle/>
        <a:p>
          <a:endParaRPr lang="cs-CZ"/>
        </a:p>
      </dgm:t>
    </dgm:pt>
    <dgm:pt modelId="{20514D50-DE4A-4630-9413-A4D40E834F88}" type="pres">
      <dgm:prSet presAssocID="{EACCEAC8-3052-4441-AB85-5A69977267FF}" presName="hierChild4" presStyleCnt="0"/>
      <dgm:spPr/>
    </dgm:pt>
    <dgm:pt modelId="{F929F417-9D21-46DB-A7F3-03FE8CA2A182}" type="pres">
      <dgm:prSet presAssocID="{C76EA7F4-5D9E-4205-95F9-86B62FA7BA26}" presName="Name35" presStyleLbl="parChTrans1D3" presStyleIdx="0" presStyleCnt="6"/>
      <dgm:spPr/>
      <dgm:t>
        <a:bodyPr/>
        <a:lstStyle/>
        <a:p>
          <a:endParaRPr lang="cs-CZ"/>
        </a:p>
      </dgm:t>
    </dgm:pt>
    <dgm:pt modelId="{89FAB592-A720-4500-ACF8-AA54685D8752}" type="pres">
      <dgm:prSet presAssocID="{D1C944DE-069C-45C6-9BD5-E53E0B30C0FB}" presName="hierRoot2" presStyleCnt="0">
        <dgm:presLayoutVars>
          <dgm:hierBranch val="r"/>
        </dgm:presLayoutVars>
      </dgm:prSet>
      <dgm:spPr/>
    </dgm:pt>
    <dgm:pt modelId="{1FDCFEBA-ED95-471A-B33E-3489615EB768}" type="pres">
      <dgm:prSet presAssocID="{D1C944DE-069C-45C6-9BD5-E53E0B30C0FB}" presName="rootComposite" presStyleCnt="0"/>
      <dgm:spPr/>
    </dgm:pt>
    <dgm:pt modelId="{837ED635-82AC-4F63-835C-E3231DA7F44C}" type="pres">
      <dgm:prSet presAssocID="{D1C944DE-069C-45C6-9BD5-E53E0B30C0FB}" presName="rootText" presStyleLbl="node3" presStyleIdx="0" presStyleCnt="6" custScaleX="141651" custScaleY="200207" custLinFactNeighborX="13079" custLinFactNeighborY="-3363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859906A-97C1-48FF-9E2D-15C5BC55E53F}" type="pres">
      <dgm:prSet presAssocID="{D1C944DE-069C-45C6-9BD5-E53E0B30C0FB}" presName="rootConnector" presStyleLbl="node3" presStyleIdx="0" presStyleCnt="6"/>
      <dgm:spPr/>
      <dgm:t>
        <a:bodyPr/>
        <a:lstStyle/>
        <a:p>
          <a:endParaRPr lang="cs-CZ"/>
        </a:p>
      </dgm:t>
    </dgm:pt>
    <dgm:pt modelId="{9D5DDE94-BAF2-4684-88FE-C58050FFFA8F}" type="pres">
      <dgm:prSet presAssocID="{D1C944DE-069C-45C6-9BD5-E53E0B30C0FB}" presName="hierChild4" presStyleCnt="0"/>
      <dgm:spPr/>
    </dgm:pt>
    <dgm:pt modelId="{0C43FCCE-2FBF-4738-8104-61564E091B71}" type="pres">
      <dgm:prSet presAssocID="{D1C944DE-069C-45C6-9BD5-E53E0B30C0FB}" presName="hierChild5" presStyleCnt="0"/>
      <dgm:spPr/>
    </dgm:pt>
    <dgm:pt modelId="{5CD64B61-03FB-4B96-86BE-F1D5BFEC4DE4}" type="pres">
      <dgm:prSet presAssocID="{82C56580-5BE4-4D21-86D6-C89047B772AD}" presName="Name35" presStyleLbl="parChTrans1D3" presStyleIdx="1" presStyleCnt="6"/>
      <dgm:spPr/>
      <dgm:t>
        <a:bodyPr/>
        <a:lstStyle/>
        <a:p>
          <a:endParaRPr lang="cs-CZ"/>
        </a:p>
      </dgm:t>
    </dgm:pt>
    <dgm:pt modelId="{7BBFC2FB-CD66-47F1-A115-B60245DD578E}" type="pres">
      <dgm:prSet presAssocID="{17C4EF6D-FA81-4378-A623-975928742AF8}" presName="hierRoot2" presStyleCnt="0">
        <dgm:presLayoutVars>
          <dgm:hierBranch val="r"/>
        </dgm:presLayoutVars>
      </dgm:prSet>
      <dgm:spPr/>
    </dgm:pt>
    <dgm:pt modelId="{BD677DC5-ADAF-4EAE-AFF9-ED21AEC24F79}" type="pres">
      <dgm:prSet presAssocID="{17C4EF6D-FA81-4378-A623-975928742AF8}" presName="rootComposite" presStyleCnt="0"/>
      <dgm:spPr/>
    </dgm:pt>
    <dgm:pt modelId="{170475FC-8B93-415C-8174-00308DB840E9}" type="pres">
      <dgm:prSet presAssocID="{17C4EF6D-FA81-4378-A623-975928742AF8}" presName="rootText" presStyleLbl="node3" presStyleIdx="1" presStyleCnt="6" custScaleX="141488" custScaleY="117945" custLinFactY="100000" custLinFactNeighborX="-32066" custLinFactNeighborY="11945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4E6F01B-5225-4A24-9963-5DAC99E4319D}" type="pres">
      <dgm:prSet presAssocID="{17C4EF6D-FA81-4378-A623-975928742AF8}" presName="rootConnector" presStyleLbl="node3" presStyleIdx="1" presStyleCnt="6"/>
      <dgm:spPr/>
      <dgm:t>
        <a:bodyPr/>
        <a:lstStyle/>
        <a:p>
          <a:endParaRPr lang="cs-CZ"/>
        </a:p>
      </dgm:t>
    </dgm:pt>
    <dgm:pt modelId="{10EA0B4B-F6CF-4E53-83FC-EDB9101BF1F0}" type="pres">
      <dgm:prSet presAssocID="{17C4EF6D-FA81-4378-A623-975928742AF8}" presName="hierChild4" presStyleCnt="0"/>
      <dgm:spPr/>
    </dgm:pt>
    <dgm:pt modelId="{DD38DD22-51D4-4110-9D8C-8149957F2BF3}" type="pres">
      <dgm:prSet presAssocID="{17C4EF6D-FA81-4378-A623-975928742AF8}" presName="hierChild5" presStyleCnt="0"/>
      <dgm:spPr/>
    </dgm:pt>
    <dgm:pt modelId="{9B6BD39F-FA5A-45BC-83A6-5E914BF4D462}" type="pres">
      <dgm:prSet presAssocID="{1625C55E-346D-404C-A7DA-5CCC2D223424}" presName="Name35" presStyleLbl="parChTrans1D3" presStyleIdx="2" presStyleCnt="6"/>
      <dgm:spPr/>
      <dgm:t>
        <a:bodyPr/>
        <a:lstStyle/>
        <a:p>
          <a:endParaRPr lang="cs-CZ"/>
        </a:p>
      </dgm:t>
    </dgm:pt>
    <dgm:pt modelId="{A8374C0A-1753-420C-A1D5-F01A778FB1AE}" type="pres">
      <dgm:prSet presAssocID="{84ACCB7E-8C32-410E-A756-9F593A7B468E}" presName="hierRoot2" presStyleCnt="0">
        <dgm:presLayoutVars>
          <dgm:hierBranch val="r"/>
        </dgm:presLayoutVars>
      </dgm:prSet>
      <dgm:spPr/>
    </dgm:pt>
    <dgm:pt modelId="{E17C519E-91F5-4E7A-9CCB-FC1F7976E041}" type="pres">
      <dgm:prSet presAssocID="{84ACCB7E-8C32-410E-A756-9F593A7B468E}" presName="rootComposite" presStyleCnt="0"/>
      <dgm:spPr/>
    </dgm:pt>
    <dgm:pt modelId="{4CB7346D-CA1F-4D76-A720-5F67E922BEA9}" type="pres">
      <dgm:prSet presAssocID="{84ACCB7E-8C32-410E-A756-9F593A7B468E}" presName="rootText" presStyleLbl="node3" presStyleIdx="2" presStyleCnt="6" custScaleX="158366" custScaleY="129979" custLinFactNeighborX="-49932" custLinFactNeighborY="252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4F1619E-0DBA-4038-8784-16BE5084BBAF}" type="pres">
      <dgm:prSet presAssocID="{84ACCB7E-8C32-410E-A756-9F593A7B468E}" presName="rootConnector" presStyleLbl="node3" presStyleIdx="2" presStyleCnt="6"/>
      <dgm:spPr/>
      <dgm:t>
        <a:bodyPr/>
        <a:lstStyle/>
        <a:p>
          <a:endParaRPr lang="cs-CZ"/>
        </a:p>
      </dgm:t>
    </dgm:pt>
    <dgm:pt modelId="{AAF161C6-A8D2-4565-BAFD-B99A1F35C9EA}" type="pres">
      <dgm:prSet presAssocID="{84ACCB7E-8C32-410E-A756-9F593A7B468E}" presName="hierChild4" presStyleCnt="0"/>
      <dgm:spPr/>
    </dgm:pt>
    <dgm:pt modelId="{580BE1DE-71ED-41EA-A94D-51CB3CEFD463}" type="pres">
      <dgm:prSet presAssocID="{84ACCB7E-8C32-410E-A756-9F593A7B468E}" presName="hierChild5" presStyleCnt="0"/>
      <dgm:spPr/>
    </dgm:pt>
    <dgm:pt modelId="{1B641BED-3FD0-4EC8-9DFF-A461411EF6FE}" type="pres">
      <dgm:prSet presAssocID="{EACCEAC8-3052-4441-AB85-5A69977267FF}" presName="hierChild5" presStyleCnt="0"/>
      <dgm:spPr/>
    </dgm:pt>
    <dgm:pt modelId="{C25C77FF-BB07-438F-872C-309BF9BBA9CE}" type="pres">
      <dgm:prSet presAssocID="{72D28190-0DF0-4757-BEAE-18DA836AC596}" presName="Name35" presStyleLbl="parChTrans1D2" presStyleIdx="1" presStyleCnt="3"/>
      <dgm:spPr/>
      <dgm:t>
        <a:bodyPr/>
        <a:lstStyle/>
        <a:p>
          <a:endParaRPr lang="cs-CZ"/>
        </a:p>
      </dgm:t>
    </dgm:pt>
    <dgm:pt modelId="{DB3EEC18-88BD-4429-9B98-08307DB09A22}" type="pres">
      <dgm:prSet presAssocID="{D5D1587B-B68B-44B4-8B39-E59A5301A798}" presName="hierRoot2" presStyleCnt="0">
        <dgm:presLayoutVars>
          <dgm:hierBranch/>
        </dgm:presLayoutVars>
      </dgm:prSet>
      <dgm:spPr/>
    </dgm:pt>
    <dgm:pt modelId="{7D8088F0-0437-44EC-B2E5-8C6C0AC299CB}" type="pres">
      <dgm:prSet presAssocID="{D5D1587B-B68B-44B4-8B39-E59A5301A798}" presName="rootComposite" presStyleCnt="0"/>
      <dgm:spPr/>
    </dgm:pt>
    <dgm:pt modelId="{25BF3A13-CD37-4674-ABC2-48EE8E4F58C3}" type="pres">
      <dgm:prSet presAssocID="{D5D1587B-B68B-44B4-8B39-E59A5301A798}" presName="rootText" presStyleLbl="node2" presStyleIdx="1" presStyleCnt="3" custScaleX="168422" custScaleY="155651" custLinFactX="-44578" custLinFactY="-65572" custLinFactNeighborX="-100000" custLinFactNeighborY="-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89F5C74-E275-4158-AD11-979DCE241395}" type="pres">
      <dgm:prSet presAssocID="{D5D1587B-B68B-44B4-8B39-E59A5301A798}" presName="rootConnector" presStyleLbl="node2" presStyleIdx="1" presStyleCnt="3"/>
      <dgm:spPr/>
      <dgm:t>
        <a:bodyPr/>
        <a:lstStyle/>
        <a:p>
          <a:endParaRPr lang="cs-CZ"/>
        </a:p>
      </dgm:t>
    </dgm:pt>
    <dgm:pt modelId="{E1316BCE-8481-476E-A62B-29673B53FA91}" type="pres">
      <dgm:prSet presAssocID="{D5D1587B-B68B-44B4-8B39-E59A5301A798}" presName="hierChild4" presStyleCnt="0"/>
      <dgm:spPr/>
    </dgm:pt>
    <dgm:pt modelId="{690093E6-45BB-4E3E-A819-BBBD59AFDB8E}" type="pres">
      <dgm:prSet presAssocID="{3A3DB8CB-B68D-4039-B3A6-5254FC047631}" presName="Name35" presStyleLbl="parChTrans1D3" presStyleIdx="3" presStyleCnt="6"/>
      <dgm:spPr/>
      <dgm:t>
        <a:bodyPr/>
        <a:lstStyle/>
        <a:p>
          <a:endParaRPr lang="cs-CZ"/>
        </a:p>
      </dgm:t>
    </dgm:pt>
    <dgm:pt modelId="{FB33E433-7057-45C4-A702-90EBCD036236}" type="pres">
      <dgm:prSet presAssocID="{D719C46E-3ACE-4E71-AC4C-095C96A40672}" presName="hierRoot2" presStyleCnt="0">
        <dgm:presLayoutVars>
          <dgm:hierBranch val="r"/>
        </dgm:presLayoutVars>
      </dgm:prSet>
      <dgm:spPr/>
    </dgm:pt>
    <dgm:pt modelId="{FC55FE72-A430-4AE1-8608-C4DC56E7D0C8}" type="pres">
      <dgm:prSet presAssocID="{D719C46E-3ACE-4E71-AC4C-095C96A40672}" presName="rootComposite" presStyleCnt="0"/>
      <dgm:spPr/>
    </dgm:pt>
    <dgm:pt modelId="{E2393328-5B25-4915-8A55-754D8AE5402A}" type="pres">
      <dgm:prSet presAssocID="{D719C46E-3ACE-4E71-AC4C-095C96A40672}" presName="rootText" presStyleLbl="node3" presStyleIdx="3" presStyleCnt="6" custScaleX="132206" custScaleY="192858" custLinFactNeighborX="-30442" custLinFactNeighborY="3448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AFF77AF-5153-4DAE-BE2F-D4CB28DD5C7F}" type="pres">
      <dgm:prSet presAssocID="{D719C46E-3ACE-4E71-AC4C-095C96A40672}" presName="rootConnector" presStyleLbl="node3" presStyleIdx="3" presStyleCnt="6"/>
      <dgm:spPr/>
      <dgm:t>
        <a:bodyPr/>
        <a:lstStyle/>
        <a:p>
          <a:endParaRPr lang="cs-CZ"/>
        </a:p>
      </dgm:t>
    </dgm:pt>
    <dgm:pt modelId="{F3D08955-E6AA-491E-9ECB-1D2613ACE62B}" type="pres">
      <dgm:prSet presAssocID="{D719C46E-3ACE-4E71-AC4C-095C96A40672}" presName="hierChild4" presStyleCnt="0"/>
      <dgm:spPr/>
    </dgm:pt>
    <dgm:pt modelId="{B780C09D-D686-464C-BF59-EE8C67A8FBCB}" type="pres">
      <dgm:prSet presAssocID="{D719C46E-3ACE-4E71-AC4C-095C96A40672}" presName="hierChild5" presStyleCnt="0"/>
      <dgm:spPr/>
    </dgm:pt>
    <dgm:pt modelId="{310720B5-3AF6-4976-A467-3FB551678DEE}" type="pres">
      <dgm:prSet presAssocID="{1EBA3D0F-0384-4086-AE16-62B77026C37B}" presName="Name35" presStyleLbl="parChTrans1D3" presStyleIdx="4" presStyleCnt="6"/>
      <dgm:spPr/>
      <dgm:t>
        <a:bodyPr/>
        <a:lstStyle/>
        <a:p>
          <a:endParaRPr lang="cs-CZ"/>
        </a:p>
      </dgm:t>
    </dgm:pt>
    <dgm:pt modelId="{5C0FBE1A-3D36-42FE-B9EB-CD115616CC78}" type="pres">
      <dgm:prSet presAssocID="{E63B2E05-FCCD-4DA9-936B-823524927C24}" presName="hierRoot2" presStyleCnt="0">
        <dgm:presLayoutVars>
          <dgm:hierBranch val="r"/>
        </dgm:presLayoutVars>
      </dgm:prSet>
      <dgm:spPr/>
    </dgm:pt>
    <dgm:pt modelId="{F3BA373C-1F1B-487B-BA76-F705AF7E8473}" type="pres">
      <dgm:prSet presAssocID="{E63B2E05-FCCD-4DA9-936B-823524927C24}" presName="rootComposite" presStyleCnt="0"/>
      <dgm:spPr/>
    </dgm:pt>
    <dgm:pt modelId="{A0E62641-B40F-4314-9858-3E7ABE0D46BA}" type="pres">
      <dgm:prSet presAssocID="{E63B2E05-FCCD-4DA9-936B-823524927C24}" presName="rootText" presStyleLbl="node3" presStyleIdx="4" presStyleCnt="6" custScaleX="153099" custScaleY="159044" custLinFactNeighborX="-11909" custLinFactNeighborY="3448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2FA0C7F-1F07-45B0-977C-D20B4BBB9EA2}" type="pres">
      <dgm:prSet presAssocID="{E63B2E05-FCCD-4DA9-936B-823524927C24}" presName="rootConnector" presStyleLbl="node3" presStyleIdx="4" presStyleCnt="6"/>
      <dgm:spPr/>
      <dgm:t>
        <a:bodyPr/>
        <a:lstStyle/>
        <a:p>
          <a:endParaRPr lang="cs-CZ"/>
        </a:p>
      </dgm:t>
    </dgm:pt>
    <dgm:pt modelId="{5914A2ED-81C0-49F2-AD57-57191E18B89B}" type="pres">
      <dgm:prSet presAssocID="{E63B2E05-FCCD-4DA9-936B-823524927C24}" presName="hierChild4" presStyleCnt="0"/>
      <dgm:spPr/>
    </dgm:pt>
    <dgm:pt modelId="{D817979B-9A28-4441-829E-672AE1CED84E}" type="pres">
      <dgm:prSet presAssocID="{E63B2E05-FCCD-4DA9-936B-823524927C24}" presName="hierChild5" presStyleCnt="0"/>
      <dgm:spPr/>
    </dgm:pt>
    <dgm:pt modelId="{4D18E8A2-2702-46DF-80ED-1DF18B85713E}" type="pres">
      <dgm:prSet presAssocID="{D5D1587B-B68B-44B4-8B39-E59A5301A798}" presName="hierChild5" presStyleCnt="0"/>
      <dgm:spPr/>
    </dgm:pt>
    <dgm:pt modelId="{CABEA0EB-1B1E-459B-A4A0-D4FB4F82691D}" type="pres">
      <dgm:prSet presAssocID="{0E0EDF0E-3E45-453E-BF57-74C15EAF4A60}" presName="Name35" presStyleLbl="parChTrans1D2" presStyleIdx="2" presStyleCnt="3"/>
      <dgm:spPr/>
      <dgm:t>
        <a:bodyPr/>
        <a:lstStyle/>
        <a:p>
          <a:endParaRPr lang="cs-CZ"/>
        </a:p>
      </dgm:t>
    </dgm:pt>
    <dgm:pt modelId="{10E0250E-E222-4F69-B66A-11201DA3AB64}" type="pres">
      <dgm:prSet presAssocID="{FBDB8445-4C56-4EE4-9600-6FFA38CF5AC5}" presName="hierRoot2" presStyleCnt="0">
        <dgm:presLayoutVars>
          <dgm:hierBranch/>
        </dgm:presLayoutVars>
      </dgm:prSet>
      <dgm:spPr/>
    </dgm:pt>
    <dgm:pt modelId="{91FC728B-CDC1-4950-B108-7FEE1794BA63}" type="pres">
      <dgm:prSet presAssocID="{FBDB8445-4C56-4EE4-9600-6FFA38CF5AC5}" presName="rootComposite" presStyleCnt="0"/>
      <dgm:spPr/>
    </dgm:pt>
    <dgm:pt modelId="{B58AC61F-4B8B-43D2-A963-02AF5940DC69}" type="pres">
      <dgm:prSet presAssocID="{FBDB8445-4C56-4EE4-9600-6FFA38CF5AC5}" presName="rootText" presStyleLbl="node2" presStyleIdx="2" presStyleCnt="3" custScaleX="254301" custScaleY="167631" custLinFactNeighborX="-20978" custLinFactNeighborY="-9326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B8589FA-BD5C-4C34-A864-7FC1C9016756}" type="pres">
      <dgm:prSet presAssocID="{FBDB8445-4C56-4EE4-9600-6FFA38CF5AC5}" presName="rootConnector" presStyleLbl="node2" presStyleIdx="2" presStyleCnt="3"/>
      <dgm:spPr/>
      <dgm:t>
        <a:bodyPr/>
        <a:lstStyle/>
        <a:p>
          <a:endParaRPr lang="cs-CZ"/>
        </a:p>
      </dgm:t>
    </dgm:pt>
    <dgm:pt modelId="{AF1B3A31-0205-45FA-81CF-394600CDA544}" type="pres">
      <dgm:prSet presAssocID="{FBDB8445-4C56-4EE4-9600-6FFA38CF5AC5}" presName="hierChild4" presStyleCnt="0"/>
      <dgm:spPr/>
    </dgm:pt>
    <dgm:pt modelId="{3E959B53-7253-4B08-A313-3C278A9B474C}" type="pres">
      <dgm:prSet presAssocID="{26AEAD68-372B-4846-B13C-979CADB7AEA0}" presName="Name35" presStyleLbl="parChTrans1D3" presStyleIdx="5" presStyleCnt="6"/>
      <dgm:spPr/>
      <dgm:t>
        <a:bodyPr/>
        <a:lstStyle/>
        <a:p>
          <a:endParaRPr lang="cs-CZ"/>
        </a:p>
      </dgm:t>
    </dgm:pt>
    <dgm:pt modelId="{00E67DED-2BC4-421E-BEFD-FA0041A79FA7}" type="pres">
      <dgm:prSet presAssocID="{CB64A782-9766-40DE-B7FA-3CE5F5EEF29D}" presName="hierRoot2" presStyleCnt="0">
        <dgm:presLayoutVars>
          <dgm:hierBranch val="r"/>
        </dgm:presLayoutVars>
      </dgm:prSet>
      <dgm:spPr/>
    </dgm:pt>
    <dgm:pt modelId="{A7156D58-E47D-409D-9CBA-5612727B9DED}" type="pres">
      <dgm:prSet presAssocID="{CB64A782-9766-40DE-B7FA-3CE5F5EEF29D}" presName="rootComposite" presStyleCnt="0"/>
      <dgm:spPr/>
    </dgm:pt>
    <dgm:pt modelId="{B0260932-7BB6-4040-B67D-82931B9F7C63}" type="pres">
      <dgm:prSet presAssocID="{CB64A782-9766-40DE-B7FA-3CE5F5EEF29D}" presName="rootText" presStyleLbl="node3" presStyleIdx="5" presStyleCnt="6" custScaleX="141173" custScaleY="211630" custLinFactNeighborX="39964" custLinFactNeighborY="-3172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B0857E9-AE9F-49A4-8229-C6D172CF04CC}" type="pres">
      <dgm:prSet presAssocID="{CB64A782-9766-40DE-B7FA-3CE5F5EEF29D}" presName="rootConnector" presStyleLbl="node3" presStyleIdx="5" presStyleCnt="6"/>
      <dgm:spPr/>
      <dgm:t>
        <a:bodyPr/>
        <a:lstStyle/>
        <a:p>
          <a:endParaRPr lang="cs-CZ"/>
        </a:p>
      </dgm:t>
    </dgm:pt>
    <dgm:pt modelId="{CAC8FF6D-0E7F-4E3A-9042-688A49FD338F}" type="pres">
      <dgm:prSet presAssocID="{CB64A782-9766-40DE-B7FA-3CE5F5EEF29D}" presName="hierChild4" presStyleCnt="0"/>
      <dgm:spPr/>
    </dgm:pt>
    <dgm:pt modelId="{069FD9D1-2AE1-468B-AFCF-DCEA8C92C8E2}" type="pres">
      <dgm:prSet presAssocID="{CB64A782-9766-40DE-B7FA-3CE5F5EEF29D}" presName="hierChild5" presStyleCnt="0"/>
      <dgm:spPr/>
    </dgm:pt>
    <dgm:pt modelId="{60946CCE-445A-450A-91F6-9B3B411BA522}" type="pres">
      <dgm:prSet presAssocID="{FBDB8445-4C56-4EE4-9600-6FFA38CF5AC5}" presName="hierChild5" presStyleCnt="0"/>
      <dgm:spPr/>
    </dgm:pt>
    <dgm:pt modelId="{F2256C2F-1251-478C-A60F-DD486A70D238}" type="pres">
      <dgm:prSet presAssocID="{EFE5A131-BFD2-4EB0-8F4C-E4DA87BAAA9C}" presName="hierChild3" presStyleCnt="0"/>
      <dgm:spPr/>
    </dgm:pt>
  </dgm:ptLst>
  <dgm:cxnLst>
    <dgm:cxn modelId="{9977E188-3A1D-45C1-AFA3-D34F9E02AC62}" type="presOf" srcId="{EACCEAC8-3052-4441-AB85-5A69977267FF}" destId="{93D12FF8-C946-480D-B1BF-D73A9770E76C}" srcOrd="0" destOrd="0" presId="urn:microsoft.com/office/officeart/2005/8/layout/orgChart1"/>
    <dgm:cxn modelId="{A84775AF-7B49-49AE-9C37-9B2F11D22012}" srcId="{EFE5A131-BFD2-4EB0-8F4C-E4DA87BAAA9C}" destId="{D5D1587B-B68B-44B4-8B39-E59A5301A798}" srcOrd="1" destOrd="0" parTransId="{72D28190-0DF0-4757-BEAE-18DA836AC596}" sibTransId="{AFFE4637-21E5-4390-8F46-9D22EB3C5EAE}"/>
    <dgm:cxn modelId="{75D948D8-2431-4AF5-9C00-76A1427048ED}" srcId="{EACCEAC8-3052-4441-AB85-5A69977267FF}" destId="{84ACCB7E-8C32-410E-A756-9F593A7B468E}" srcOrd="2" destOrd="0" parTransId="{1625C55E-346D-404C-A7DA-5CCC2D223424}" sibTransId="{4DE99327-96CB-4A0F-9E9F-43A541CF9B2D}"/>
    <dgm:cxn modelId="{EB040D75-A402-4955-8760-60C3EA3C5A5A}" type="presOf" srcId="{26AEAD68-372B-4846-B13C-979CADB7AEA0}" destId="{3E959B53-7253-4B08-A313-3C278A9B474C}" srcOrd="0" destOrd="0" presId="urn:microsoft.com/office/officeart/2005/8/layout/orgChart1"/>
    <dgm:cxn modelId="{DA05A0D8-7809-4EAB-9477-7ADCFA959AAB}" type="presOf" srcId="{D1C944DE-069C-45C6-9BD5-E53E0B30C0FB}" destId="{837ED635-82AC-4F63-835C-E3231DA7F44C}" srcOrd="0" destOrd="0" presId="urn:microsoft.com/office/officeart/2005/8/layout/orgChart1"/>
    <dgm:cxn modelId="{6D90C7CA-A534-448F-AA49-3173089D78AA}" type="presOf" srcId="{EFE5A131-BFD2-4EB0-8F4C-E4DA87BAAA9C}" destId="{D8D670AD-C9BA-4826-BF65-7B29A636E2F4}" srcOrd="1" destOrd="0" presId="urn:microsoft.com/office/officeart/2005/8/layout/orgChart1"/>
    <dgm:cxn modelId="{BDE74E5E-A8EC-4C31-A627-DD303C7D47D5}" type="presOf" srcId="{17C4EF6D-FA81-4378-A623-975928742AF8}" destId="{54E6F01B-5225-4A24-9963-5DAC99E4319D}" srcOrd="1" destOrd="0" presId="urn:microsoft.com/office/officeart/2005/8/layout/orgChart1"/>
    <dgm:cxn modelId="{FD2C1B36-9495-4860-9346-A9FEBFBCD66F}" type="presOf" srcId="{84ACCB7E-8C32-410E-A756-9F593A7B468E}" destId="{B4F1619E-0DBA-4038-8784-16BE5084BBAF}" srcOrd="1" destOrd="0" presId="urn:microsoft.com/office/officeart/2005/8/layout/orgChart1"/>
    <dgm:cxn modelId="{C029357D-B3A0-4766-A22F-1044F5CCB6FF}" type="presOf" srcId="{EFE5A131-BFD2-4EB0-8F4C-E4DA87BAAA9C}" destId="{0BAFAA21-2C00-47F0-85B2-878C56E3DA04}" srcOrd="0" destOrd="0" presId="urn:microsoft.com/office/officeart/2005/8/layout/orgChart1"/>
    <dgm:cxn modelId="{03115A12-3C94-4A80-A2AF-D6284129EE71}" type="presOf" srcId="{0E0EDF0E-3E45-453E-BF57-74C15EAF4A60}" destId="{CABEA0EB-1B1E-459B-A4A0-D4FB4F82691D}" srcOrd="0" destOrd="0" presId="urn:microsoft.com/office/officeart/2005/8/layout/orgChart1"/>
    <dgm:cxn modelId="{0E1F2CDD-14AF-4590-9597-3D1F950117FF}" type="presOf" srcId="{FBDB8445-4C56-4EE4-9600-6FFA38CF5AC5}" destId="{FB8589FA-BD5C-4C34-A864-7FC1C9016756}" srcOrd="1" destOrd="0" presId="urn:microsoft.com/office/officeart/2005/8/layout/orgChart1"/>
    <dgm:cxn modelId="{501B9804-82D5-4895-B36D-CA12DEBB3FD4}" type="presOf" srcId="{1625C55E-346D-404C-A7DA-5CCC2D223424}" destId="{9B6BD39F-FA5A-45BC-83A6-5E914BF4D462}" srcOrd="0" destOrd="0" presId="urn:microsoft.com/office/officeart/2005/8/layout/orgChart1"/>
    <dgm:cxn modelId="{E693E944-FC91-4755-954B-C34A3CF9E694}" type="presOf" srcId="{82C56580-5BE4-4D21-86D6-C89047B772AD}" destId="{5CD64B61-03FB-4B96-86BE-F1D5BFEC4DE4}" srcOrd="0" destOrd="0" presId="urn:microsoft.com/office/officeart/2005/8/layout/orgChart1"/>
    <dgm:cxn modelId="{91D2989C-7BF5-453D-94D5-27DCBBD0C7AD}" type="presOf" srcId="{E63B2E05-FCCD-4DA9-936B-823524927C24}" destId="{A0E62641-B40F-4314-9858-3E7ABE0D46BA}" srcOrd="0" destOrd="0" presId="urn:microsoft.com/office/officeart/2005/8/layout/orgChart1"/>
    <dgm:cxn modelId="{20F9DF00-131D-4A78-A0D2-39EA86674B5E}" srcId="{D5D1587B-B68B-44B4-8B39-E59A5301A798}" destId="{D719C46E-3ACE-4E71-AC4C-095C96A40672}" srcOrd="0" destOrd="0" parTransId="{3A3DB8CB-B68D-4039-B3A6-5254FC047631}" sibTransId="{AE471C4B-8367-4424-89A0-A3F8B0A5D26E}"/>
    <dgm:cxn modelId="{F57E89E8-8A48-4658-A833-0798D3AAC08E}" type="presOf" srcId="{D5D1587B-B68B-44B4-8B39-E59A5301A798}" destId="{25BF3A13-CD37-4674-ABC2-48EE8E4F58C3}" srcOrd="0" destOrd="0" presId="urn:microsoft.com/office/officeart/2005/8/layout/orgChart1"/>
    <dgm:cxn modelId="{8374BA4B-B0DD-437A-9B15-6A7EB7DF8AD0}" type="presOf" srcId="{FBDB8445-4C56-4EE4-9600-6FFA38CF5AC5}" destId="{B58AC61F-4B8B-43D2-A963-02AF5940DC69}" srcOrd="0" destOrd="0" presId="urn:microsoft.com/office/officeart/2005/8/layout/orgChart1"/>
    <dgm:cxn modelId="{B01D7CBB-07BE-4ABE-9988-A3CCD85B6E99}" type="presOf" srcId="{3A3DB8CB-B68D-4039-B3A6-5254FC047631}" destId="{690093E6-45BB-4E3E-A819-BBBD59AFDB8E}" srcOrd="0" destOrd="0" presId="urn:microsoft.com/office/officeart/2005/8/layout/orgChart1"/>
    <dgm:cxn modelId="{D970AA46-C5BA-407D-A1C9-97D70B4C6420}" srcId="{1BE2A88E-7319-42D2-82F6-12576A78799B}" destId="{EFE5A131-BFD2-4EB0-8F4C-E4DA87BAAA9C}" srcOrd="0" destOrd="0" parTransId="{768C6596-F280-41BB-9D98-9F792B52A89B}" sibTransId="{11DFA25C-CEE1-46DF-B4FF-F5BA22B26A18}"/>
    <dgm:cxn modelId="{082A3464-42A4-40F1-B24B-EC714A3CF622}" srcId="{EFE5A131-BFD2-4EB0-8F4C-E4DA87BAAA9C}" destId="{EACCEAC8-3052-4441-AB85-5A69977267FF}" srcOrd="0" destOrd="0" parTransId="{DC2A7DB6-B6E4-4644-A4A7-D0E18ECF876A}" sibTransId="{5D95100F-43E2-42C2-8B90-CB932907E0C9}"/>
    <dgm:cxn modelId="{6A3FCDC8-62F8-416A-B220-33C6DEC04BD7}" type="presOf" srcId="{17C4EF6D-FA81-4378-A623-975928742AF8}" destId="{170475FC-8B93-415C-8174-00308DB840E9}" srcOrd="0" destOrd="0" presId="urn:microsoft.com/office/officeart/2005/8/layout/orgChart1"/>
    <dgm:cxn modelId="{99D11DE9-79A0-4168-A8AF-6320F70C9984}" srcId="{EACCEAC8-3052-4441-AB85-5A69977267FF}" destId="{17C4EF6D-FA81-4378-A623-975928742AF8}" srcOrd="1" destOrd="0" parTransId="{82C56580-5BE4-4D21-86D6-C89047B772AD}" sibTransId="{3DA92914-6A5F-43A0-88BD-ECAD81A7A419}"/>
    <dgm:cxn modelId="{F321DF5A-A2EA-45EB-92A4-ED992D491660}" type="presOf" srcId="{CB64A782-9766-40DE-B7FA-3CE5F5EEF29D}" destId="{AB0857E9-AE9F-49A4-8229-C6D172CF04CC}" srcOrd="1" destOrd="0" presId="urn:microsoft.com/office/officeart/2005/8/layout/orgChart1"/>
    <dgm:cxn modelId="{1C622989-D525-40A7-8701-B4E600E4D636}" type="presOf" srcId="{D1C944DE-069C-45C6-9BD5-E53E0B30C0FB}" destId="{F859906A-97C1-48FF-9E2D-15C5BC55E53F}" srcOrd="1" destOrd="0" presId="urn:microsoft.com/office/officeart/2005/8/layout/orgChart1"/>
    <dgm:cxn modelId="{67971B78-CCE3-4304-AC42-11C4FEAB9DC1}" type="presOf" srcId="{84ACCB7E-8C32-410E-A756-9F593A7B468E}" destId="{4CB7346D-CA1F-4D76-A720-5F67E922BEA9}" srcOrd="0" destOrd="0" presId="urn:microsoft.com/office/officeart/2005/8/layout/orgChart1"/>
    <dgm:cxn modelId="{CA6FB5C5-FD45-403F-9622-095C2EAB2CA4}" type="presOf" srcId="{C76EA7F4-5D9E-4205-95F9-86B62FA7BA26}" destId="{F929F417-9D21-46DB-A7F3-03FE8CA2A182}" srcOrd="0" destOrd="0" presId="urn:microsoft.com/office/officeart/2005/8/layout/orgChart1"/>
    <dgm:cxn modelId="{B09187F3-1017-4DD2-A7B5-36830EE03A51}" srcId="{EFE5A131-BFD2-4EB0-8F4C-E4DA87BAAA9C}" destId="{FBDB8445-4C56-4EE4-9600-6FFA38CF5AC5}" srcOrd="2" destOrd="0" parTransId="{0E0EDF0E-3E45-453E-BF57-74C15EAF4A60}" sibTransId="{453FFF1B-0281-4005-ADC2-A908F828C5AD}"/>
    <dgm:cxn modelId="{EF56B708-2F36-4395-9F8B-567FF7AD4E43}" type="presOf" srcId="{1BE2A88E-7319-42D2-82F6-12576A78799B}" destId="{0E26ECFB-4778-41FC-9CC8-61C9945EDA1A}" srcOrd="0" destOrd="0" presId="urn:microsoft.com/office/officeart/2005/8/layout/orgChart1"/>
    <dgm:cxn modelId="{6F7037AC-8347-4B18-92FD-FC10A1653C21}" type="presOf" srcId="{EACCEAC8-3052-4441-AB85-5A69977267FF}" destId="{ECD65C37-BA73-4BEF-B1BC-CBC71734BF44}" srcOrd="1" destOrd="0" presId="urn:microsoft.com/office/officeart/2005/8/layout/orgChart1"/>
    <dgm:cxn modelId="{26456354-F7D1-4C60-B23C-1FD8333729CA}" type="presOf" srcId="{72D28190-0DF0-4757-BEAE-18DA836AC596}" destId="{C25C77FF-BB07-438F-872C-309BF9BBA9CE}" srcOrd="0" destOrd="0" presId="urn:microsoft.com/office/officeart/2005/8/layout/orgChart1"/>
    <dgm:cxn modelId="{2B4059D3-F162-4850-90F6-92194159E3F2}" type="presOf" srcId="{1EBA3D0F-0384-4086-AE16-62B77026C37B}" destId="{310720B5-3AF6-4976-A467-3FB551678DEE}" srcOrd="0" destOrd="0" presId="urn:microsoft.com/office/officeart/2005/8/layout/orgChart1"/>
    <dgm:cxn modelId="{94255780-2CA8-493E-8BF2-40D8B5474104}" srcId="{D5D1587B-B68B-44B4-8B39-E59A5301A798}" destId="{E63B2E05-FCCD-4DA9-936B-823524927C24}" srcOrd="1" destOrd="0" parTransId="{1EBA3D0F-0384-4086-AE16-62B77026C37B}" sibTransId="{374ACB3B-7565-49D8-A64B-BB50C190A10F}"/>
    <dgm:cxn modelId="{BD31F053-A909-48E1-975D-34965B9FB953}" srcId="{EACCEAC8-3052-4441-AB85-5A69977267FF}" destId="{D1C944DE-069C-45C6-9BD5-E53E0B30C0FB}" srcOrd="0" destOrd="0" parTransId="{C76EA7F4-5D9E-4205-95F9-86B62FA7BA26}" sibTransId="{3A395949-E2AF-4A74-B2A4-B3789F07A8C3}"/>
    <dgm:cxn modelId="{6BBE244B-C290-4916-AC56-AD687B513623}" type="presOf" srcId="{D719C46E-3ACE-4E71-AC4C-095C96A40672}" destId="{CAFF77AF-5153-4DAE-BE2F-D4CB28DD5C7F}" srcOrd="1" destOrd="0" presId="urn:microsoft.com/office/officeart/2005/8/layout/orgChart1"/>
    <dgm:cxn modelId="{9719287C-5FC6-48CB-B474-981B0AFB3CCB}" type="presOf" srcId="{D719C46E-3ACE-4E71-AC4C-095C96A40672}" destId="{E2393328-5B25-4915-8A55-754D8AE5402A}" srcOrd="0" destOrd="0" presId="urn:microsoft.com/office/officeart/2005/8/layout/orgChart1"/>
    <dgm:cxn modelId="{6CDC4D7B-116A-49AF-BD36-3EF4C8757845}" type="presOf" srcId="{E63B2E05-FCCD-4DA9-936B-823524927C24}" destId="{72FA0C7F-1F07-45B0-977C-D20B4BBB9EA2}" srcOrd="1" destOrd="0" presId="urn:microsoft.com/office/officeart/2005/8/layout/orgChart1"/>
    <dgm:cxn modelId="{B4213FC9-D276-4CB0-A569-3B4C1F9A4854}" type="presOf" srcId="{CB64A782-9766-40DE-B7FA-3CE5F5EEF29D}" destId="{B0260932-7BB6-4040-B67D-82931B9F7C63}" srcOrd="0" destOrd="0" presId="urn:microsoft.com/office/officeart/2005/8/layout/orgChart1"/>
    <dgm:cxn modelId="{21A490B7-205D-4320-858D-4CF16AE37BD3}" srcId="{FBDB8445-4C56-4EE4-9600-6FFA38CF5AC5}" destId="{CB64A782-9766-40DE-B7FA-3CE5F5EEF29D}" srcOrd="0" destOrd="0" parTransId="{26AEAD68-372B-4846-B13C-979CADB7AEA0}" sibTransId="{F12B099D-1579-49E4-9B90-B3FD279EF48F}"/>
    <dgm:cxn modelId="{1A075464-623B-4C2F-9A74-1356804E1D5D}" type="presOf" srcId="{DC2A7DB6-B6E4-4644-A4A7-D0E18ECF876A}" destId="{7759FA07-CD92-449C-8F66-D81FD9BCE7B3}" srcOrd="0" destOrd="0" presId="urn:microsoft.com/office/officeart/2005/8/layout/orgChart1"/>
    <dgm:cxn modelId="{B0AA7FC3-B102-4AC6-9314-B211AA07AD1E}" type="presOf" srcId="{D5D1587B-B68B-44B4-8B39-E59A5301A798}" destId="{B89F5C74-E275-4158-AD11-979DCE241395}" srcOrd="1" destOrd="0" presId="urn:microsoft.com/office/officeart/2005/8/layout/orgChart1"/>
    <dgm:cxn modelId="{3E9EEE43-6001-42B7-BA3F-B42AEED64D7F}" type="presParOf" srcId="{0E26ECFB-4778-41FC-9CC8-61C9945EDA1A}" destId="{36043D81-6812-482E-9FD3-1766337804F6}" srcOrd="0" destOrd="0" presId="urn:microsoft.com/office/officeart/2005/8/layout/orgChart1"/>
    <dgm:cxn modelId="{8232832C-621A-417F-ADE8-BE4F4C2D9F2A}" type="presParOf" srcId="{36043D81-6812-482E-9FD3-1766337804F6}" destId="{CF57B207-0608-4FE1-B469-DCD309ECC155}" srcOrd="0" destOrd="0" presId="urn:microsoft.com/office/officeart/2005/8/layout/orgChart1"/>
    <dgm:cxn modelId="{A46F213E-D109-45A0-B51D-2D70DEFA5E72}" type="presParOf" srcId="{CF57B207-0608-4FE1-B469-DCD309ECC155}" destId="{0BAFAA21-2C00-47F0-85B2-878C56E3DA04}" srcOrd="0" destOrd="0" presId="urn:microsoft.com/office/officeart/2005/8/layout/orgChart1"/>
    <dgm:cxn modelId="{76BB1BF6-0F3C-4A6E-83FF-016019D9EDF0}" type="presParOf" srcId="{CF57B207-0608-4FE1-B469-DCD309ECC155}" destId="{D8D670AD-C9BA-4826-BF65-7B29A636E2F4}" srcOrd="1" destOrd="0" presId="urn:microsoft.com/office/officeart/2005/8/layout/orgChart1"/>
    <dgm:cxn modelId="{D2C7A64C-8570-4CDD-8143-A24BB0A27284}" type="presParOf" srcId="{36043D81-6812-482E-9FD3-1766337804F6}" destId="{8D3C5ED0-76C6-42CE-8710-5E3DBAF7C4F3}" srcOrd="1" destOrd="0" presId="urn:microsoft.com/office/officeart/2005/8/layout/orgChart1"/>
    <dgm:cxn modelId="{AACB5D1A-E1EF-4A28-8661-5991F4554CEF}" type="presParOf" srcId="{8D3C5ED0-76C6-42CE-8710-5E3DBAF7C4F3}" destId="{7759FA07-CD92-449C-8F66-D81FD9BCE7B3}" srcOrd="0" destOrd="0" presId="urn:microsoft.com/office/officeart/2005/8/layout/orgChart1"/>
    <dgm:cxn modelId="{AE0F0E33-3767-4D7B-A5D8-BAC260AA39DD}" type="presParOf" srcId="{8D3C5ED0-76C6-42CE-8710-5E3DBAF7C4F3}" destId="{228CF8A8-40FA-49DB-A632-4B08115B249B}" srcOrd="1" destOrd="0" presId="urn:microsoft.com/office/officeart/2005/8/layout/orgChart1"/>
    <dgm:cxn modelId="{5AE3B58B-70E0-43AD-BFDC-71CEB124063C}" type="presParOf" srcId="{228CF8A8-40FA-49DB-A632-4B08115B249B}" destId="{47082895-6B13-41E0-8889-64CB4C080997}" srcOrd="0" destOrd="0" presId="urn:microsoft.com/office/officeart/2005/8/layout/orgChart1"/>
    <dgm:cxn modelId="{5CEC2D6B-B692-4C3E-99B0-74AF9F770C2E}" type="presParOf" srcId="{47082895-6B13-41E0-8889-64CB4C080997}" destId="{93D12FF8-C946-480D-B1BF-D73A9770E76C}" srcOrd="0" destOrd="0" presId="urn:microsoft.com/office/officeart/2005/8/layout/orgChart1"/>
    <dgm:cxn modelId="{1539DE5B-0452-4D7B-8C77-B2DB93EA3696}" type="presParOf" srcId="{47082895-6B13-41E0-8889-64CB4C080997}" destId="{ECD65C37-BA73-4BEF-B1BC-CBC71734BF44}" srcOrd="1" destOrd="0" presId="urn:microsoft.com/office/officeart/2005/8/layout/orgChart1"/>
    <dgm:cxn modelId="{AECD1657-D5A4-42B4-B087-CC9DC51FAB0B}" type="presParOf" srcId="{228CF8A8-40FA-49DB-A632-4B08115B249B}" destId="{20514D50-DE4A-4630-9413-A4D40E834F88}" srcOrd="1" destOrd="0" presId="urn:microsoft.com/office/officeart/2005/8/layout/orgChart1"/>
    <dgm:cxn modelId="{DB2D0652-83A3-4940-BD49-53BE16AF46AA}" type="presParOf" srcId="{20514D50-DE4A-4630-9413-A4D40E834F88}" destId="{F929F417-9D21-46DB-A7F3-03FE8CA2A182}" srcOrd="0" destOrd="0" presId="urn:microsoft.com/office/officeart/2005/8/layout/orgChart1"/>
    <dgm:cxn modelId="{891269A3-64C7-4BA5-AB9B-9615E5F9339D}" type="presParOf" srcId="{20514D50-DE4A-4630-9413-A4D40E834F88}" destId="{89FAB592-A720-4500-ACF8-AA54685D8752}" srcOrd="1" destOrd="0" presId="urn:microsoft.com/office/officeart/2005/8/layout/orgChart1"/>
    <dgm:cxn modelId="{595C77B3-EE29-4DAD-83B5-98389F394DE8}" type="presParOf" srcId="{89FAB592-A720-4500-ACF8-AA54685D8752}" destId="{1FDCFEBA-ED95-471A-B33E-3489615EB768}" srcOrd="0" destOrd="0" presId="urn:microsoft.com/office/officeart/2005/8/layout/orgChart1"/>
    <dgm:cxn modelId="{82D513EF-3578-4F20-BBF2-0F5575E0B7AC}" type="presParOf" srcId="{1FDCFEBA-ED95-471A-B33E-3489615EB768}" destId="{837ED635-82AC-4F63-835C-E3231DA7F44C}" srcOrd="0" destOrd="0" presId="urn:microsoft.com/office/officeart/2005/8/layout/orgChart1"/>
    <dgm:cxn modelId="{7C81AF36-FCEF-48CD-B396-BD704A450FF8}" type="presParOf" srcId="{1FDCFEBA-ED95-471A-B33E-3489615EB768}" destId="{F859906A-97C1-48FF-9E2D-15C5BC55E53F}" srcOrd="1" destOrd="0" presId="urn:microsoft.com/office/officeart/2005/8/layout/orgChart1"/>
    <dgm:cxn modelId="{7251C387-C992-420C-A7EE-2F7EBD0CD71A}" type="presParOf" srcId="{89FAB592-A720-4500-ACF8-AA54685D8752}" destId="{9D5DDE94-BAF2-4684-88FE-C58050FFFA8F}" srcOrd="1" destOrd="0" presId="urn:microsoft.com/office/officeart/2005/8/layout/orgChart1"/>
    <dgm:cxn modelId="{E3EF8518-AFBD-481D-9829-67A168AE4899}" type="presParOf" srcId="{89FAB592-A720-4500-ACF8-AA54685D8752}" destId="{0C43FCCE-2FBF-4738-8104-61564E091B71}" srcOrd="2" destOrd="0" presId="urn:microsoft.com/office/officeart/2005/8/layout/orgChart1"/>
    <dgm:cxn modelId="{FDB831C5-286B-44E9-A9FE-5F1969C54F76}" type="presParOf" srcId="{20514D50-DE4A-4630-9413-A4D40E834F88}" destId="{5CD64B61-03FB-4B96-86BE-F1D5BFEC4DE4}" srcOrd="2" destOrd="0" presId="urn:microsoft.com/office/officeart/2005/8/layout/orgChart1"/>
    <dgm:cxn modelId="{48A9431D-6A31-430C-B393-C16A5229C2A4}" type="presParOf" srcId="{20514D50-DE4A-4630-9413-A4D40E834F88}" destId="{7BBFC2FB-CD66-47F1-A115-B60245DD578E}" srcOrd="3" destOrd="0" presId="urn:microsoft.com/office/officeart/2005/8/layout/orgChart1"/>
    <dgm:cxn modelId="{C6C6AB40-5A4C-4D4C-8694-741303FEBA75}" type="presParOf" srcId="{7BBFC2FB-CD66-47F1-A115-B60245DD578E}" destId="{BD677DC5-ADAF-4EAE-AFF9-ED21AEC24F79}" srcOrd="0" destOrd="0" presId="urn:microsoft.com/office/officeart/2005/8/layout/orgChart1"/>
    <dgm:cxn modelId="{72375757-28D4-4721-8173-650F9F920A8C}" type="presParOf" srcId="{BD677DC5-ADAF-4EAE-AFF9-ED21AEC24F79}" destId="{170475FC-8B93-415C-8174-00308DB840E9}" srcOrd="0" destOrd="0" presId="urn:microsoft.com/office/officeart/2005/8/layout/orgChart1"/>
    <dgm:cxn modelId="{4857E1CA-04EA-4C00-813E-A607FC075169}" type="presParOf" srcId="{BD677DC5-ADAF-4EAE-AFF9-ED21AEC24F79}" destId="{54E6F01B-5225-4A24-9963-5DAC99E4319D}" srcOrd="1" destOrd="0" presId="urn:microsoft.com/office/officeart/2005/8/layout/orgChart1"/>
    <dgm:cxn modelId="{02820CB3-D421-44A4-875D-998130C1B676}" type="presParOf" srcId="{7BBFC2FB-CD66-47F1-A115-B60245DD578E}" destId="{10EA0B4B-F6CF-4E53-83FC-EDB9101BF1F0}" srcOrd="1" destOrd="0" presId="urn:microsoft.com/office/officeart/2005/8/layout/orgChart1"/>
    <dgm:cxn modelId="{8D2A9F4B-49A7-4932-8741-AEE36C7EFD1E}" type="presParOf" srcId="{7BBFC2FB-CD66-47F1-A115-B60245DD578E}" destId="{DD38DD22-51D4-4110-9D8C-8149957F2BF3}" srcOrd="2" destOrd="0" presId="urn:microsoft.com/office/officeart/2005/8/layout/orgChart1"/>
    <dgm:cxn modelId="{77BD1332-5DB3-411B-B6B4-C5481169E30E}" type="presParOf" srcId="{20514D50-DE4A-4630-9413-A4D40E834F88}" destId="{9B6BD39F-FA5A-45BC-83A6-5E914BF4D462}" srcOrd="4" destOrd="0" presId="urn:microsoft.com/office/officeart/2005/8/layout/orgChart1"/>
    <dgm:cxn modelId="{EAB298B4-E589-45C4-B34E-B79F3047CA5C}" type="presParOf" srcId="{20514D50-DE4A-4630-9413-A4D40E834F88}" destId="{A8374C0A-1753-420C-A1D5-F01A778FB1AE}" srcOrd="5" destOrd="0" presId="urn:microsoft.com/office/officeart/2005/8/layout/orgChart1"/>
    <dgm:cxn modelId="{AEAF0D2C-D967-4CAE-B05D-D74F663AC0BC}" type="presParOf" srcId="{A8374C0A-1753-420C-A1D5-F01A778FB1AE}" destId="{E17C519E-91F5-4E7A-9CCB-FC1F7976E041}" srcOrd="0" destOrd="0" presId="urn:microsoft.com/office/officeart/2005/8/layout/orgChart1"/>
    <dgm:cxn modelId="{6E87CC5A-06E1-4F61-A14A-E40E7E0F7AE9}" type="presParOf" srcId="{E17C519E-91F5-4E7A-9CCB-FC1F7976E041}" destId="{4CB7346D-CA1F-4D76-A720-5F67E922BEA9}" srcOrd="0" destOrd="0" presId="urn:microsoft.com/office/officeart/2005/8/layout/orgChart1"/>
    <dgm:cxn modelId="{626FE52E-6221-4C4C-9E3D-6FA8E955E2C8}" type="presParOf" srcId="{E17C519E-91F5-4E7A-9CCB-FC1F7976E041}" destId="{B4F1619E-0DBA-4038-8784-16BE5084BBAF}" srcOrd="1" destOrd="0" presId="urn:microsoft.com/office/officeart/2005/8/layout/orgChart1"/>
    <dgm:cxn modelId="{07FEBFD7-2186-4D57-8365-9B8E3FC8DC9D}" type="presParOf" srcId="{A8374C0A-1753-420C-A1D5-F01A778FB1AE}" destId="{AAF161C6-A8D2-4565-BAFD-B99A1F35C9EA}" srcOrd="1" destOrd="0" presId="urn:microsoft.com/office/officeart/2005/8/layout/orgChart1"/>
    <dgm:cxn modelId="{886E4308-65CC-421B-921E-94C79C476E93}" type="presParOf" srcId="{A8374C0A-1753-420C-A1D5-F01A778FB1AE}" destId="{580BE1DE-71ED-41EA-A94D-51CB3CEFD463}" srcOrd="2" destOrd="0" presId="urn:microsoft.com/office/officeart/2005/8/layout/orgChart1"/>
    <dgm:cxn modelId="{710AC3A1-FD9E-4DD3-9B42-74B185CA6FBD}" type="presParOf" srcId="{228CF8A8-40FA-49DB-A632-4B08115B249B}" destId="{1B641BED-3FD0-4EC8-9DFF-A461411EF6FE}" srcOrd="2" destOrd="0" presId="urn:microsoft.com/office/officeart/2005/8/layout/orgChart1"/>
    <dgm:cxn modelId="{2876B950-7B00-4B14-9E18-38A4033961C2}" type="presParOf" srcId="{8D3C5ED0-76C6-42CE-8710-5E3DBAF7C4F3}" destId="{C25C77FF-BB07-438F-872C-309BF9BBA9CE}" srcOrd="2" destOrd="0" presId="urn:microsoft.com/office/officeart/2005/8/layout/orgChart1"/>
    <dgm:cxn modelId="{CB3C8B01-620A-48FE-82EB-EBAFFB29A04D}" type="presParOf" srcId="{8D3C5ED0-76C6-42CE-8710-5E3DBAF7C4F3}" destId="{DB3EEC18-88BD-4429-9B98-08307DB09A22}" srcOrd="3" destOrd="0" presId="urn:microsoft.com/office/officeart/2005/8/layout/orgChart1"/>
    <dgm:cxn modelId="{94BBA48B-77F4-4203-A46F-6CBCAD416B1B}" type="presParOf" srcId="{DB3EEC18-88BD-4429-9B98-08307DB09A22}" destId="{7D8088F0-0437-44EC-B2E5-8C6C0AC299CB}" srcOrd="0" destOrd="0" presId="urn:microsoft.com/office/officeart/2005/8/layout/orgChart1"/>
    <dgm:cxn modelId="{FD4EF8D9-BBF9-45F5-AF2B-CAEA8A7C3819}" type="presParOf" srcId="{7D8088F0-0437-44EC-B2E5-8C6C0AC299CB}" destId="{25BF3A13-CD37-4674-ABC2-48EE8E4F58C3}" srcOrd="0" destOrd="0" presId="urn:microsoft.com/office/officeart/2005/8/layout/orgChart1"/>
    <dgm:cxn modelId="{126078C7-8A2B-4C3D-8A56-B88B67748406}" type="presParOf" srcId="{7D8088F0-0437-44EC-B2E5-8C6C0AC299CB}" destId="{B89F5C74-E275-4158-AD11-979DCE241395}" srcOrd="1" destOrd="0" presId="urn:microsoft.com/office/officeart/2005/8/layout/orgChart1"/>
    <dgm:cxn modelId="{9E0E218E-B28E-4F40-B3F1-24CE7107E77C}" type="presParOf" srcId="{DB3EEC18-88BD-4429-9B98-08307DB09A22}" destId="{E1316BCE-8481-476E-A62B-29673B53FA91}" srcOrd="1" destOrd="0" presId="urn:microsoft.com/office/officeart/2005/8/layout/orgChart1"/>
    <dgm:cxn modelId="{FB91BA7D-C222-4A34-89CB-C4CE2EBCD06F}" type="presParOf" srcId="{E1316BCE-8481-476E-A62B-29673B53FA91}" destId="{690093E6-45BB-4E3E-A819-BBBD59AFDB8E}" srcOrd="0" destOrd="0" presId="urn:microsoft.com/office/officeart/2005/8/layout/orgChart1"/>
    <dgm:cxn modelId="{7E7C8CD3-C376-493D-9090-19E032F34629}" type="presParOf" srcId="{E1316BCE-8481-476E-A62B-29673B53FA91}" destId="{FB33E433-7057-45C4-A702-90EBCD036236}" srcOrd="1" destOrd="0" presId="urn:microsoft.com/office/officeart/2005/8/layout/orgChart1"/>
    <dgm:cxn modelId="{BB19EB29-4847-4D51-8A0C-5582C3C1D586}" type="presParOf" srcId="{FB33E433-7057-45C4-A702-90EBCD036236}" destId="{FC55FE72-A430-4AE1-8608-C4DC56E7D0C8}" srcOrd="0" destOrd="0" presId="urn:microsoft.com/office/officeart/2005/8/layout/orgChart1"/>
    <dgm:cxn modelId="{DA5DB78E-375D-41F2-A758-72516ED01617}" type="presParOf" srcId="{FC55FE72-A430-4AE1-8608-C4DC56E7D0C8}" destId="{E2393328-5B25-4915-8A55-754D8AE5402A}" srcOrd="0" destOrd="0" presId="urn:microsoft.com/office/officeart/2005/8/layout/orgChart1"/>
    <dgm:cxn modelId="{9333AF87-1064-449E-813C-B63A193BEF5F}" type="presParOf" srcId="{FC55FE72-A430-4AE1-8608-C4DC56E7D0C8}" destId="{CAFF77AF-5153-4DAE-BE2F-D4CB28DD5C7F}" srcOrd="1" destOrd="0" presId="urn:microsoft.com/office/officeart/2005/8/layout/orgChart1"/>
    <dgm:cxn modelId="{8FE7EC2E-FBCF-4B90-B779-C9E60C3D9253}" type="presParOf" srcId="{FB33E433-7057-45C4-A702-90EBCD036236}" destId="{F3D08955-E6AA-491E-9ECB-1D2613ACE62B}" srcOrd="1" destOrd="0" presId="urn:microsoft.com/office/officeart/2005/8/layout/orgChart1"/>
    <dgm:cxn modelId="{1AA9081C-91FD-4431-92B1-7F79A1F9E9B6}" type="presParOf" srcId="{FB33E433-7057-45C4-A702-90EBCD036236}" destId="{B780C09D-D686-464C-BF59-EE8C67A8FBCB}" srcOrd="2" destOrd="0" presId="urn:microsoft.com/office/officeart/2005/8/layout/orgChart1"/>
    <dgm:cxn modelId="{ED439335-5340-4C40-BC8B-3FA699DBD11B}" type="presParOf" srcId="{E1316BCE-8481-476E-A62B-29673B53FA91}" destId="{310720B5-3AF6-4976-A467-3FB551678DEE}" srcOrd="2" destOrd="0" presId="urn:microsoft.com/office/officeart/2005/8/layout/orgChart1"/>
    <dgm:cxn modelId="{889631FF-FB22-4626-9484-E6E68DEE8F57}" type="presParOf" srcId="{E1316BCE-8481-476E-A62B-29673B53FA91}" destId="{5C0FBE1A-3D36-42FE-B9EB-CD115616CC78}" srcOrd="3" destOrd="0" presId="urn:microsoft.com/office/officeart/2005/8/layout/orgChart1"/>
    <dgm:cxn modelId="{3EB9614D-3C2A-4EC8-AA0F-6AAE39E78056}" type="presParOf" srcId="{5C0FBE1A-3D36-42FE-B9EB-CD115616CC78}" destId="{F3BA373C-1F1B-487B-BA76-F705AF7E8473}" srcOrd="0" destOrd="0" presId="urn:microsoft.com/office/officeart/2005/8/layout/orgChart1"/>
    <dgm:cxn modelId="{F804BBF3-0253-468D-B485-2B48E9E0E089}" type="presParOf" srcId="{F3BA373C-1F1B-487B-BA76-F705AF7E8473}" destId="{A0E62641-B40F-4314-9858-3E7ABE0D46BA}" srcOrd="0" destOrd="0" presId="urn:microsoft.com/office/officeart/2005/8/layout/orgChart1"/>
    <dgm:cxn modelId="{161415D3-3898-4091-B320-C97BE28C7949}" type="presParOf" srcId="{F3BA373C-1F1B-487B-BA76-F705AF7E8473}" destId="{72FA0C7F-1F07-45B0-977C-D20B4BBB9EA2}" srcOrd="1" destOrd="0" presId="urn:microsoft.com/office/officeart/2005/8/layout/orgChart1"/>
    <dgm:cxn modelId="{FEE87D52-AF27-452E-B3FA-62A25A6D903C}" type="presParOf" srcId="{5C0FBE1A-3D36-42FE-B9EB-CD115616CC78}" destId="{5914A2ED-81C0-49F2-AD57-57191E18B89B}" srcOrd="1" destOrd="0" presId="urn:microsoft.com/office/officeart/2005/8/layout/orgChart1"/>
    <dgm:cxn modelId="{F03BF380-403E-4E7B-B5B8-03A6846E3D72}" type="presParOf" srcId="{5C0FBE1A-3D36-42FE-B9EB-CD115616CC78}" destId="{D817979B-9A28-4441-829E-672AE1CED84E}" srcOrd="2" destOrd="0" presId="urn:microsoft.com/office/officeart/2005/8/layout/orgChart1"/>
    <dgm:cxn modelId="{F1F5E5AF-EA82-4E10-9385-860AC77F9C13}" type="presParOf" srcId="{DB3EEC18-88BD-4429-9B98-08307DB09A22}" destId="{4D18E8A2-2702-46DF-80ED-1DF18B85713E}" srcOrd="2" destOrd="0" presId="urn:microsoft.com/office/officeart/2005/8/layout/orgChart1"/>
    <dgm:cxn modelId="{5B1530C7-4E23-4185-8D47-E837B302DE85}" type="presParOf" srcId="{8D3C5ED0-76C6-42CE-8710-5E3DBAF7C4F3}" destId="{CABEA0EB-1B1E-459B-A4A0-D4FB4F82691D}" srcOrd="4" destOrd="0" presId="urn:microsoft.com/office/officeart/2005/8/layout/orgChart1"/>
    <dgm:cxn modelId="{E9A06793-6727-49DB-9E22-F640D011D7CB}" type="presParOf" srcId="{8D3C5ED0-76C6-42CE-8710-5E3DBAF7C4F3}" destId="{10E0250E-E222-4F69-B66A-11201DA3AB64}" srcOrd="5" destOrd="0" presId="urn:microsoft.com/office/officeart/2005/8/layout/orgChart1"/>
    <dgm:cxn modelId="{C7D2CDB3-4167-4DE9-9E5E-D9AF1D1B3170}" type="presParOf" srcId="{10E0250E-E222-4F69-B66A-11201DA3AB64}" destId="{91FC728B-CDC1-4950-B108-7FEE1794BA63}" srcOrd="0" destOrd="0" presId="urn:microsoft.com/office/officeart/2005/8/layout/orgChart1"/>
    <dgm:cxn modelId="{E0999EA0-4BD9-4BD4-B26A-9FCFBA43B0D1}" type="presParOf" srcId="{91FC728B-CDC1-4950-B108-7FEE1794BA63}" destId="{B58AC61F-4B8B-43D2-A963-02AF5940DC69}" srcOrd="0" destOrd="0" presId="urn:microsoft.com/office/officeart/2005/8/layout/orgChart1"/>
    <dgm:cxn modelId="{9E6DBD17-0351-420C-B4EB-6395970EF280}" type="presParOf" srcId="{91FC728B-CDC1-4950-B108-7FEE1794BA63}" destId="{FB8589FA-BD5C-4C34-A864-7FC1C9016756}" srcOrd="1" destOrd="0" presId="urn:microsoft.com/office/officeart/2005/8/layout/orgChart1"/>
    <dgm:cxn modelId="{1EC538D2-1BD6-4F51-BF20-B8EAF37B6ACC}" type="presParOf" srcId="{10E0250E-E222-4F69-B66A-11201DA3AB64}" destId="{AF1B3A31-0205-45FA-81CF-394600CDA544}" srcOrd="1" destOrd="0" presId="urn:microsoft.com/office/officeart/2005/8/layout/orgChart1"/>
    <dgm:cxn modelId="{67F8323C-2CF9-436D-8A86-BE54C1CF8E64}" type="presParOf" srcId="{AF1B3A31-0205-45FA-81CF-394600CDA544}" destId="{3E959B53-7253-4B08-A313-3C278A9B474C}" srcOrd="0" destOrd="0" presId="urn:microsoft.com/office/officeart/2005/8/layout/orgChart1"/>
    <dgm:cxn modelId="{6352B8FE-3E1A-408C-837A-07839FA6CD0C}" type="presParOf" srcId="{AF1B3A31-0205-45FA-81CF-394600CDA544}" destId="{00E67DED-2BC4-421E-BEFD-FA0041A79FA7}" srcOrd="1" destOrd="0" presId="urn:microsoft.com/office/officeart/2005/8/layout/orgChart1"/>
    <dgm:cxn modelId="{51B11958-7A03-4F10-B372-6776106C21B5}" type="presParOf" srcId="{00E67DED-2BC4-421E-BEFD-FA0041A79FA7}" destId="{A7156D58-E47D-409D-9CBA-5612727B9DED}" srcOrd="0" destOrd="0" presId="urn:microsoft.com/office/officeart/2005/8/layout/orgChart1"/>
    <dgm:cxn modelId="{E4F08939-1D4B-4656-9778-F4FAB5B1C243}" type="presParOf" srcId="{A7156D58-E47D-409D-9CBA-5612727B9DED}" destId="{B0260932-7BB6-4040-B67D-82931B9F7C63}" srcOrd="0" destOrd="0" presId="urn:microsoft.com/office/officeart/2005/8/layout/orgChart1"/>
    <dgm:cxn modelId="{C716A003-C4B7-4F3E-95B7-C85CAF54C77F}" type="presParOf" srcId="{A7156D58-E47D-409D-9CBA-5612727B9DED}" destId="{AB0857E9-AE9F-49A4-8229-C6D172CF04CC}" srcOrd="1" destOrd="0" presId="urn:microsoft.com/office/officeart/2005/8/layout/orgChart1"/>
    <dgm:cxn modelId="{A54A62BE-AB07-421C-8BA8-0BF60552600C}" type="presParOf" srcId="{00E67DED-2BC4-421E-BEFD-FA0041A79FA7}" destId="{CAC8FF6D-0E7F-4E3A-9042-688A49FD338F}" srcOrd="1" destOrd="0" presId="urn:microsoft.com/office/officeart/2005/8/layout/orgChart1"/>
    <dgm:cxn modelId="{53D5D37B-6DF9-4FED-AB41-0615C76611AE}" type="presParOf" srcId="{00E67DED-2BC4-421E-BEFD-FA0041A79FA7}" destId="{069FD9D1-2AE1-468B-AFCF-DCEA8C92C8E2}" srcOrd="2" destOrd="0" presId="urn:microsoft.com/office/officeart/2005/8/layout/orgChart1"/>
    <dgm:cxn modelId="{983CBF76-3ADB-4639-899B-1B6BD373E029}" type="presParOf" srcId="{10E0250E-E222-4F69-B66A-11201DA3AB64}" destId="{60946CCE-445A-450A-91F6-9B3B411BA522}" srcOrd="2" destOrd="0" presId="urn:microsoft.com/office/officeart/2005/8/layout/orgChart1"/>
    <dgm:cxn modelId="{5E22E4A2-261A-4EE5-8E2E-8916552935E7}" type="presParOf" srcId="{36043D81-6812-482E-9FD3-1766337804F6}" destId="{F2256C2F-1251-478C-A60F-DD486A70D23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C2F0A9-44C5-4E65-B4C9-47C15BAE3F83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6803CC6A-5BA7-48A6-AE92-F6860E56F266}">
      <dgm:prSet phldrT="[Text]"/>
      <dgm:spPr/>
      <dgm:t>
        <a:bodyPr/>
        <a:lstStyle/>
        <a:p>
          <a:r>
            <a:rPr lang="cs-CZ" dirty="0" smtClean="0"/>
            <a:t>VAJÍČKO</a:t>
          </a:r>
          <a:endParaRPr lang="cs-CZ" dirty="0"/>
        </a:p>
      </dgm:t>
    </dgm:pt>
    <dgm:pt modelId="{61B08134-D763-4521-8E10-1F5F6819A4FD}" type="parTrans" cxnId="{A2419F7F-C996-4884-8994-35B6408FF911}">
      <dgm:prSet/>
      <dgm:spPr/>
      <dgm:t>
        <a:bodyPr/>
        <a:lstStyle/>
        <a:p>
          <a:endParaRPr lang="cs-CZ"/>
        </a:p>
      </dgm:t>
    </dgm:pt>
    <dgm:pt modelId="{764F6160-75D9-46D5-B485-4EB4B093D9CD}" type="sibTrans" cxnId="{A2419F7F-C996-4884-8994-35B6408FF911}">
      <dgm:prSet/>
      <dgm:spPr/>
      <dgm:t>
        <a:bodyPr/>
        <a:lstStyle/>
        <a:p>
          <a:endParaRPr lang="cs-CZ"/>
        </a:p>
      </dgm:t>
    </dgm:pt>
    <dgm:pt modelId="{171F2A8C-5763-43B3-BA8D-2C6F6D763EC7}">
      <dgm:prSet phldrT="[Text]"/>
      <dgm:spPr/>
      <dgm:t>
        <a:bodyPr/>
        <a:lstStyle/>
        <a:p>
          <a:r>
            <a:rPr lang="cs-CZ" dirty="0" smtClean="0"/>
            <a:t>KUKLA</a:t>
          </a:r>
          <a:endParaRPr lang="cs-CZ" dirty="0"/>
        </a:p>
      </dgm:t>
    </dgm:pt>
    <dgm:pt modelId="{AAB211BE-CBDD-44F8-9CDE-7E887E0AD65D}" type="parTrans" cxnId="{2ADF24A9-E071-4A07-8605-77DC4571AEB7}">
      <dgm:prSet/>
      <dgm:spPr/>
      <dgm:t>
        <a:bodyPr/>
        <a:lstStyle/>
        <a:p>
          <a:endParaRPr lang="cs-CZ"/>
        </a:p>
      </dgm:t>
    </dgm:pt>
    <dgm:pt modelId="{C000CCBA-80EA-4E76-9295-19EBD14EB5A2}" type="sibTrans" cxnId="{2ADF24A9-E071-4A07-8605-77DC4571AEB7}">
      <dgm:prSet/>
      <dgm:spPr/>
      <dgm:t>
        <a:bodyPr/>
        <a:lstStyle/>
        <a:p>
          <a:endParaRPr lang="cs-CZ"/>
        </a:p>
      </dgm:t>
    </dgm:pt>
    <dgm:pt modelId="{A7F0AF18-8BF0-4B91-8F5A-95EB1C4F4FD1}">
      <dgm:prSet phldrT="[Text]"/>
      <dgm:spPr/>
      <dgm:t>
        <a:bodyPr/>
        <a:lstStyle/>
        <a:p>
          <a:r>
            <a:rPr lang="cs-CZ" dirty="0" smtClean="0"/>
            <a:t>DOSPĚLEC</a:t>
          </a:r>
          <a:endParaRPr lang="cs-CZ" dirty="0"/>
        </a:p>
      </dgm:t>
    </dgm:pt>
    <dgm:pt modelId="{ACC6C913-0E8A-4143-BC11-D613B2755C68}" type="parTrans" cxnId="{36903391-450B-4BCA-B2CF-45F88F991D84}">
      <dgm:prSet/>
      <dgm:spPr/>
      <dgm:t>
        <a:bodyPr/>
        <a:lstStyle/>
        <a:p>
          <a:endParaRPr lang="cs-CZ"/>
        </a:p>
      </dgm:t>
    </dgm:pt>
    <dgm:pt modelId="{E3A34009-DFC8-49AE-AE81-798CF102C00E}" type="sibTrans" cxnId="{36903391-450B-4BCA-B2CF-45F88F991D84}">
      <dgm:prSet/>
      <dgm:spPr/>
      <dgm:t>
        <a:bodyPr/>
        <a:lstStyle/>
        <a:p>
          <a:endParaRPr lang="cs-CZ"/>
        </a:p>
      </dgm:t>
    </dgm:pt>
    <dgm:pt modelId="{46C1E145-EE8A-45E5-95D6-E3DEB8062A55}">
      <dgm:prSet/>
      <dgm:spPr/>
      <dgm:t>
        <a:bodyPr/>
        <a:lstStyle/>
        <a:p>
          <a:r>
            <a:rPr lang="cs-CZ" dirty="0" smtClean="0"/>
            <a:t>LARVA</a:t>
          </a:r>
          <a:endParaRPr lang="cs-CZ" dirty="0"/>
        </a:p>
      </dgm:t>
    </dgm:pt>
    <dgm:pt modelId="{8A628BD5-9374-40C6-B359-C2CCCD0636F8}" type="parTrans" cxnId="{311818F5-1971-42DF-B49A-63A21C0451CE}">
      <dgm:prSet/>
      <dgm:spPr/>
      <dgm:t>
        <a:bodyPr/>
        <a:lstStyle/>
        <a:p>
          <a:endParaRPr lang="cs-CZ"/>
        </a:p>
      </dgm:t>
    </dgm:pt>
    <dgm:pt modelId="{F5031586-A902-4F1F-B383-923C2AC93D64}" type="sibTrans" cxnId="{311818F5-1971-42DF-B49A-63A21C0451CE}">
      <dgm:prSet/>
      <dgm:spPr/>
      <dgm:t>
        <a:bodyPr/>
        <a:lstStyle/>
        <a:p>
          <a:endParaRPr lang="cs-CZ"/>
        </a:p>
      </dgm:t>
    </dgm:pt>
    <dgm:pt modelId="{3DEACF6F-F9BC-4932-84BA-E442CA20FADA}" type="pres">
      <dgm:prSet presAssocID="{7FC2F0A9-44C5-4E65-B4C9-47C15BAE3F83}" presName="arrowDiagram" presStyleCnt="0">
        <dgm:presLayoutVars>
          <dgm:chMax val="5"/>
          <dgm:dir/>
          <dgm:resizeHandles val="exact"/>
        </dgm:presLayoutVars>
      </dgm:prSet>
      <dgm:spPr/>
    </dgm:pt>
    <dgm:pt modelId="{08612378-A9BA-4F74-AF6D-361B77183BE3}" type="pres">
      <dgm:prSet presAssocID="{7FC2F0A9-44C5-4E65-B4C9-47C15BAE3F83}" presName="arrow" presStyleLbl="bgShp" presStyleIdx="0" presStyleCnt="1" custLinFactNeighborX="-1724" custLinFactNeighborY="5172"/>
      <dgm:spPr/>
    </dgm:pt>
    <dgm:pt modelId="{CC2D1DDB-9C17-4981-956D-9CA977C95F7C}" type="pres">
      <dgm:prSet presAssocID="{7FC2F0A9-44C5-4E65-B4C9-47C15BAE3F83}" presName="arrowDiagram4" presStyleCnt="0"/>
      <dgm:spPr/>
    </dgm:pt>
    <dgm:pt modelId="{F7F6D912-62A5-4CB0-AEC6-9A9B6E35E2C0}" type="pres">
      <dgm:prSet presAssocID="{6803CC6A-5BA7-48A6-AE92-F6860E56F266}" presName="bullet4a" presStyleLbl="node1" presStyleIdx="0" presStyleCnt="4"/>
      <dgm:spPr/>
    </dgm:pt>
    <dgm:pt modelId="{3791B18A-C576-4C50-BABB-785DE0F308E7}" type="pres">
      <dgm:prSet presAssocID="{6803CC6A-5BA7-48A6-AE92-F6860E56F266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5946FA-1543-4C91-858B-A80306DA132A}" type="pres">
      <dgm:prSet presAssocID="{46C1E145-EE8A-45E5-95D6-E3DEB8062A55}" presName="bullet4b" presStyleLbl="node1" presStyleIdx="1" presStyleCnt="4"/>
      <dgm:spPr/>
    </dgm:pt>
    <dgm:pt modelId="{4025A2EF-7C1E-4E60-A282-CE45BE2016EA}" type="pres">
      <dgm:prSet presAssocID="{46C1E145-EE8A-45E5-95D6-E3DEB8062A55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04DCCF-48CB-4CA2-A0A6-4969E1A7BB84}" type="pres">
      <dgm:prSet presAssocID="{171F2A8C-5763-43B3-BA8D-2C6F6D763EC7}" presName="bullet4c" presStyleLbl="node1" presStyleIdx="2" presStyleCnt="4"/>
      <dgm:spPr/>
    </dgm:pt>
    <dgm:pt modelId="{EA8A89C4-F420-4125-8A1C-A38A372ED453}" type="pres">
      <dgm:prSet presAssocID="{171F2A8C-5763-43B3-BA8D-2C6F6D763EC7}" presName="textBox4c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7E336B-7CC1-4C6D-A8A7-F6C83AB28B2C}" type="pres">
      <dgm:prSet presAssocID="{A7F0AF18-8BF0-4B91-8F5A-95EB1C4F4FD1}" presName="bullet4d" presStyleLbl="node1" presStyleIdx="3" presStyleCnt="4"/>
      <dgm:spPr/>
    </dgm:pt>
    <dgm:pt modelId="{918164F0-BC68-4A0D-B6FB-3552C0C745D8}" type="pres">
      <dgm:prSet presAssocID="{A7F0AF18-8BF0-4B91-8F5A-95EB1C4F4FD1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C6EECB1-B0E5-40D7-BC63-E7DAE051BFF6}" type="presOf" srcId="{171F2A8C-5763-43B3-BA8D-2C6F6D763EC7}" destId="{EA8A89C4-F420-4125-8A1C-A38A372ED453}" srcOrd="0" destOrd="0" presId="urn:microsoft.com/office/officeart/2005/8/layout/arrow2"/>
    <dgm:cxn modelId="{A3B0DBEF-AC43-41D6-8135-1EC4862B4445}" type="presOf" srcId="{A7F0AF18-8BF0-4B91-8F5A-95EB1C4F4FD1}" destId="{918164F0-BC68-4A0D-B6FB-3552C0C745D8}" srcOrd="0" destOrd="0" presId="urn:microsoft.com/office/officeart/2005/8/layout/arrow2"/>
    <dgm:cxn modelId="{EF577036-694D-415D-88C2-D881F12F370C}" type="presOf" srcId="{6803CC6A-5BA7-48A6-AE92-F6860E56F266}" destId="{3791B18A-C576-4C50-BABB-785DE0F308E7}" srcOrd="0" destOrd="0" presId="urn:microsoft.com/office/officeart/2005/8/layout/arrow2"/>
    <dgm:cxn modelId="{2ADF24A9-E071-4A07-8605-77DC4571AEB7}" srcId="{7FC2F0A9-44C5-4E65-B4C9-47C15BAE3F83}" destId="{171F2A8C-5763-43B3-BA8D-2C6F6D763EC7}" srcOrd="2" destOrd="0" parTransId="{AAB211BE-CBDD-44F8-9CDE-7E887E0AD65D}" sibTransId="{C000CCBA-80EA-4E76-9295-19EBD14EB5A2}"/>
    <dgm:cxn modelId="{311818F5-1971-42DF-B49A-63A21C0451CE}" srcId="{7FC2F0A9-44C5-4E65-B4C9-47C15BAE3F83}" destId="{46C1E145-EE8A-45E5-95D6-E3DEB8062A55}" srcOrd="1" destOrd="0" parTransId="{8A628BD5-9374-40C6-B359-C2CCCD0636F8}" sibTransId="{F5031586-A902-4F1F-B383-923C2AC93D64}"/>
    <dgm:cxn modelId="{36903391-450B-4BCA-B2CF-45F88F991D84}" srcId="{7FC2F0A9-44C5-4E65-B4C9-47C15BAE3F83}" destId="{A7F0AF18-8BF0-4B91-8F5A-95EB1C4F4FD1}" srcOrd="3" destOrd="0" parTransId="{ACC6C913-0E8A-4143-BC11-D613B2755C68}" sibTransId="{E3A34009-DFC8-49AE-AE81-798CF102C00E}"/>
    <dgm:cxn modelId="{AED716F1-99F0-4ABF-A54C-9606DD614DFF}" type="presOf" srcId="{7FC2F0A9-44C5-4E65-B4C9-47C15BAE3F83}" destId="{3DEACF6F-F9BC-4932-84BA-E442CA20FADA}" srcOrd="0" destOrd="0" presId="urn:microsoft.com/office/officeart/2005/8/layout/arrow2"/>
    <dgm:cxn modelId="{1B89F385-3C0F-4F42-969C-1118F29392DA}" type="presOf" srcId="{46C1E145-EE8A-45E5-95D6-E3DEB8062A55}" destId="{4025A2EF-7C1E-4E60-A282-CE45BE2016EA}" srcOrd="0" destOrd="0" presId="urn:microsoft.com/office/officeart/2005/8/layout/arrow2"/>
    <dgm:cxn modelId="{A2419F7F-C996-4884-8994-35B6408FF911}" srcId="{7FC2F0A9-44C5-4E65-B4C9-47C15BAE3F83}" destId="{6803CC6A-5BA7-48A6-AE92-F6860E56F266}" srcOrd="0" destOrd="0" parTransId="{61B08134-D763-4521-8E10-1F5F6819A4FD}" sibTransId="{764F6160-75D9-46D5-B485-4EB4B093D9CD}"/>
    <dgm:cxn modelId="{BFF795A3-2DDD-437D-8F4F-5F00210E2D79}" type="presParOf" srcId="{3DEACF6F-F9BC-4932-84BA-E442CA20FADA}" destId="{08612378-A9BA-4F74-AF6D-361B77183BE3}" srcOrd="0" destOrd="0" presId="urn:microsoft.com/office/officeart/2005/8/layout/arrow2"/>
    <dgm:cxn modelId="{F28189D3-80A9-4979-BF97-3E547FC9B81C}" type="presParOf" srcId="{3DEACF6F-F9BC-4932-84BA-E442CA20FADA}" destId="{CC2D1DDB-9C17-4981-956D-9CA977C95F7C}" srcOrd="1" destOrd="0" presId="urn:microsoft.com/office/officeart/2005/8/layout/arrow2"/>
    <dgm:cxn modelId="{D30C3314-AE99-4FCB-AF18-6C72B5C731B7}" type="presParOf" srcId="{CC2D1DDB-9C17-4981-956D-9CA977C95F7C}" destId="{F7F6D912-62A5-4CB0-AEC6-9A9B6E35E2C0}" srcOrd="0" destOrd="0" presId="urn:microsoft.com/office/officeart/2005/8/layout/arrow2"/>
    <dgm:cxn modelId="{9F653E44-1C7D-45B1-BB7C-22602119CDB2}" type="presParOf" srcId="{CC2D1DDB-9C17-4981-956D-9CA977C95F7C}" destId="{3791B18A-C576-4C50-BABB-785DE0F308E7}" srcOrd="1" destOrd="0" presId="urn:microsoft.com/office/officeart/2005/8/layout/arrow2"/>
    <dgm:cxn modelId="{DFA453AC-203A-46B0-B0D5-F4E094D58F4A}" type="presParOf" srcId="{CC2D1DDB-9C17-4981-956D-9CA977C95F7C}" destId="{715946FA-1543-4C91-858B-A80306DA132A}" srcOrd="2" destOrd="0" presId="urn:microsoft.com/office/officeart/2005/8/layout/arrow2"/>
    <dgm:cxn modelId="{18677840-DD8A-4619-A7A9-DB90C3A2321C}" type="presParOf" srcId="{CC2D1DDB-9C17-4981-956D-9CA977C95F7C}" destId="{4025A2EF-7C1E-4E60-A282-CE45BE2016EA}" srcOrd="3" destOrd="0" presId="urn:microsoft.com/office/officeart/2005/8/layout/arrow2"/>
    <dgm:cxn modelId="{1F01A3FE-77ED-4C13-B8A9-AD689CA90400}" type="presParOf" srcId="{CC2D1DDB-9C17-4981-956D-9CA977C95F7C}" destId="{E704DCCF-48CB-4CA2-A0A6-4969E1A7BB84}" srcOrd="4" destOrd="0" presId="urn:microsoft.com/office/officeart/2005/8/layout/arrow2"/>
    <dgm:cxn modelId="{B0BC577A-3C25-443E-9838-9AC8C211B300}" type="presParOf" srcId="{CC2D1DDB-9C17-4981-956D-9CA977C95F7C}" destId="{EA8A89C4-F420-4125-8A1C-A38A372ED453}" srcOrd="5" destOrd="0" presId="urn:microsoft.com/office/officeart/2005/8/layout/arrow2"/>
    <dgm:cxn modelId="{67287F87-1192-472E-9E8B-DE5F0D778A32}" type="presParOf" srcId="{CC2D1DDB-9C17-4981-956D-9CA977C95F7C}" destId="{A77E336B-7CC1-4C6D-A8A7-F6C83AB28B2C}" srcOrd="6" destOrd="0" presId="urn:microsoft.com/office/officeart/2005/8/layout/arrow2"/>
    <dgm:cxn modelId="{88044F55-C1A3-4066-8DFC-8AEB070119F3}" type="presParOf" srcId="{CC2D1DDB-9C17-4981-956D-9CA977C95F7C}" destId="{918164F0-BC68-4A0D-B6FB-3552C0C745D8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C3DCB33-E0B0-45D3-9E5A-E35D12666D1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E59CFCA-C510-4A09-873D-48A33BF6C9BC}">
      <dgm:prSet phldrT="[Text]" custT="1"/>
      <dgm:spPr>
        <a:solidFill>
          <a:srgbClr val="FFFF00"/>
        </a:solidFill>
      </dgm:spPr>
      <dgm:t>
        <a:bodyPr/>
        <a:lstStyle/>
        <a:p>
          <a:r>
            <a:rPr lang="cs-CZ" sz="4000" dirty="0" smtClean="0">
              <a:solidFill>
                <a:schemeClr val="tx1"/>
              </a:solidFill>
            </a:rPr>
            <a:t>VOSK</a:t>
          </a:r>
        </a:p>
        <a:p>
          <a:r>
            <a:rPr lang="cs-CZ" sz="3000" dirty="0" smtClean="0">
              <a:solidFill>
                <a:schemeClr val="tx1"/>
              </a:solidFill>
            </a:rPr>
            <a:t>VYUŽITÍ: SVÍČKY</a:t>
          </a:r>
          <a:endParaRPr lang="cs-CZ" sz="3000" dirty="0">
            <a:solidFill>
              <a:schemeClr val="tx1"/>
            </a:solidFill>
          </a:endParaRPr>
        </a:p>
      </dgm:t>
    </dgm:pt>
    <dgm:pt modelId="{32FEFEF2-3F68-4859-843E-8F29BCADEC84}" type="parTrans" cxnId="{648F55E3-DC90-4C95-A5FB-244B95F2006D}">
      <dgm:prSet/>
      <dgm:spPr/>
      <dgm:t>
        <a:bodyPr/>
        <a:lstStyle/>
        <a:p>
          <a:endParaRPr lang="cs-CZ"/>
        </a:p>
      </dgm:t>
    </dgm:pt>
    <dgm:pt modelId="{4B6317DB-5551-4362-919F-95B7D5CB8138}" type="sibTrans" cxnId="{648F55E3-DC90-4C95-A5FB-244B95F2006D}">
      <dgm:prSet/>
      <dgm:spPr/>
      <dgm:t>
        <a:bodyPr/>
        <a:lstStyle/>
        <a:p>
          <a:endParaRPr lang="cs-CZ"/>
        </a:p>
      </dgm:t>
    </dgm:pt>
    <dgm:pt modelId="{A0AF1244-79B3-4EC2-93CF-DA8922DC0EC2}">
      <dgm:prSet phldrT="[Text]" custT="1"/>
      <dgm:spPr>
        <a:solidFill>
          <a:srgbClr val="FFC000"/>
        </a:solidFill>
      </dgm:spPr>
      <dgm:t>
        <a:bodyPr/>
        <a:lstStyle/>
        <a:p>
          <a:r>
            <a:rPr lang="cs-CZ" sz="4000" dirty="0" smtClean="0">
              <a:solidFill>
                <a:schemeClr val="tx1"/>
              </a:solidFill>
            </a:rPr>
            <a:t>MED</a:t>
          </a:r>
        </a:p>
        <a:p>
          <a:r>
            <a:rPr lang="cs-CZ" sz="3000" dirty="0" smtClean="0">
              <a:solidFill>
                <a:schemeClr val="tx1"/>
              </a:solidFill>
            </a:rPr>
            <a:t>VYUŽITÍ: </a:t>
          </a:r>
          <a:r>
            <a:rPr lang="cs-CZ" sz="2400" dirty="0" smtClean="0">
              <a:solidFill>
                <a:schemeClr val="tx1"/>
              </a:solidFill>
            </a:rPr>
            <a:t>DOPLNĚK STRAVY</a:t>
          </a:r>
          <a:endParaRPr lang="cs-CZ" sz="2400" dirty="0">
            <a:solidFill>
              <a:schemeClr val="tx1"/>
            </a:solidFill>
          </a:endParaRPr>
        </a:p>
      </dgm:t>
    </dgm:pt>
    <dgm:pt modelId="{029FC6A0-3E7E-4C56-A3B4-F9ED4D58C37C}" type="parTrans" cxnId="{11B86539-9199-4D38-A01B-0CFEE726E016}">
      <dgm:prSet/>
      <dgm:spPr/>
      <dgm:t>
        <a:bodyPr/>
        <a:lstStyle/>
        <a:p>
          <a:endParaRPr lang="cs-CZ"/>
        </a:p>
      </dgm:t>
    </dgm:pt>
    <dgm:pt modelId="{28303CB8-3436-4405-A4D6-B02D6074BB56}" type="sibTrans" cxnId="{11B86539-9199-4D38-A01B-0CFEE726E016}">
      <dgm:prSet/>
      <dgm:spPr/>
      <dgm:t>
        <a:bodyPr/>
        <a:lstStyle/>
        <a:p>
          <a:endParaRPr lang="cs-CZ"/>
        </a:p>
      </dgm:t>
    </dgm:pt>
    <dgm:pt modelId="{341A2524-CAB0-474B-A471-236938CD9612}">
      <dgm:prSet phldrT="[Text]" custT="1"/>
      <dgm:spPr>
        <a:solidFill>
          <a:srgbClr val="92D050"/>
        </a:solidFill>
      </dgm:spPr>
      <dgm:t>
        <a:bodyPr/>
        <a:lstStyle/>
        <a:p>
          <a:r>
            <a:rPr lang="cs-CZ" sz="4000" dirty="0" smtClean="0">
              <a:solidFill>
                <a:schemeClr val="tx1"/>
              </a:solidFill>
            </a:rPr>
            <a:t>JED</a:t>
          </a:r>
        </a:p>
        <a:p>
          <a:r>
            <a:rPr lang="cs-CZ" sz="3000" dirty="0" smtClean="0">
              <a:solidFill>
                <a:schemeClr val="tx1"/>
              </a:solidFill>
            </a:rPr>
            <a:t>VYUŽITÍ: </a:t>
          </a:r>
          <a:r>
            <a:rPr lang="cs-CZ" sz="2400" b="0" dirty="0" smtClean="0">
              <a:solidFill>
                <a:schemeClr val="tx1"/>
              </a:solidFill>
            </a:rPr>
            <a:t>FARMAKOLOGICKÝ PRŮMYSL</a:t>
          </a:r>
          <a:endParaRPr lang="cs-CZ" sz="2400" b="0" dirty="0">
            <a:solidFill>
              <a:schemeClr val="tx1"/>
            </a:solidFill>
          </a:endParaRPr>
        </a:p>
      </dgm:t>
    </dgm:pt>
    <dgm:pt modelId="{19CC8A2B-18A4-43BB-99A3-EDDEAEEC2F6E}" type="parTrans" cxnId="{4A51A0C1-2D6C-4BF8-BE4C-0EAE9927BA2F}">
      <dgm:prSet/>
      <dgm:spPr/>
      <dgm:t>
        <a:bodyPr/>
        <a:lstStyle/>
        <a:p>
          <a:endParaRPr lang="cs-CZ"/>
        </a:p>
      </dgm:t>
    </dgm:pt>
    <dgm:pt modelId="{72C2A738-2C14-43D2-A7CA-2D497AF8C5F7}" type="sibTrans" cxnId="{4A51A0C1-2D6C-4BF8-BE4C-0EAE9927BA2F}">
      <dgm:prSet/>
      <dgm:spPr/>
      <dgm:t>
        <a:bodyPr/>
        <a:lstStyle/>
        <a:p>
          <a:endParaRPr lang="cs-CZ"/>
        </a:p>
      </dgm:t>
    </dgm:pt>
    <dgm:pt modelId="{1CAD9666-69C1-4606-A69F-CCAFD9F14C83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4000" dirty="0" smtClean="0">
              <a:solidFill>
                <a:schemeClr val="tx1"/>
              </a:solidFill>
            </a:rPr>
            <a:t>PROPOLIS</a:t>
          </a:r>
        </a:p>
        <a:p>
          <a:r>
            <a:rPr lang="cs-CZ" sz="3000" dirty="0" smtClean="0">
              <a:solidFill>
                <a:schemeClr val="tx1"/>
              </a:solidFill>
            </a:rPr>
            <a:t>VVYUŽITÍ</a:t>
          </a:r>
          <a:r>
            <a:rPr lang="cs-CZ" sz="2400" dirty="0" smtClean="0">
              <a:solidFill>
                <a:schemeClr val="tx1"/>
              </a:solidFill>
            </a:rPr>
            <a:t>: FARMAKOLOGICKÝ PRŮMYSL</a:t>
          </a:r>
          <a:endParaRPr lang="cs-CZ" sz="2400" dirty="0">
            <a:solidFill>
              <a:schemeClr val="tx1"/>
            </a:solidFill>
          </a:endParaRPr>
        </a:p>
      </dgm:t>
    </dgm:pt>
    <dgm:pt modelId="{517846C9-7E4A-4A3A-A533-1605CF4A766B}" type="parTrans" cxnId="{69D9C955-1AFD-4528-80A2-C50C52B30D18}">
      <dgm:prSet/>
      <dgm:spPr/>
      <dgm:t>
        <a:bodyPr/>
        <a:lstStyle/>
        <a:p>
          <a:endParaRPr lang="cs-CZ"/>
        </a:p>
      </dgm:t>
    </dgm:pt>
    <dgm:pt modelId="{2470A5CB-612F-47DE-9DE9-A5BED53B8D69}" type="sibTrans" cxnId="{69D9C955-1AFD-4528-80A2-C50C52B30D18}">
      <dgm:prSet/>
      <dgm:spPr/>
      <dgm:t>
        <a:bodyPr/>
        <a:lstStyle/>
        <a:p>
          <a:endParaRPr lang="cs-CZ"/>
        </a:p>
      </dgm:t>
    </dgm:pt>
    <dgm:pt modelId="{A0272AAB-9C32-42A1-BA04-871AB685B820}" type="pres">
      <dgm:prSet presAssocID="{AC3DCB33-E0B0-45D3-9E5A-E35D12666D1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BCAFF93-FFC0-44B2-AF2A-F79E85A71FF3}" type="pres">
      <dgm:prSet presAssocID="{EE59CFCA-C510-4A09-873D-48A33BF6C9B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E3DC59-D585-4B8B-8C9B-BF516A289A8F}" type="pres">
      <dgm:prSet presAssocID="{4B6317DB-5551-4362-919F-95B7D5CB8138}" presName="sibTrans" presStyleCnt="0"/>
      <dgm:spPr/>
    </dgm:pt>
    <dgm:pt modelId="{6AB7453F-4E36-4B2A-A295-C7D3A25F1876}" type="pres">
      <dgm:prSet presAssocID="{A0AF1244-79B3-4EC2-93CF-DA8922DC0EC2}" presName="node" presStyleLbl="node1" presStyleIdx="1" presStyleCnt="4" custLinFactNeighborX="-2385" custLinFactNeighborY="-118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7AF626-0BFB-4FB7-BD91-14E7CE16019A}" type="pres">
      <dgm:prSet presAssocID="{28303CB8-3436-4405-A4D6-B02D6074BB56}" presName="sibTrans" presStyleCnt="0"/>
      <dgm:spPr/>
    </dgm:pt>
    <dgm:pt modelId="{FB173107-5699-4110-80C8-F52EF7B8CBE7}" type="pres">
      <dgm:prSet presAssocID="{341A2524-CAB0-474B-A471-236938CD9612}" presName="node" presStyleLbl="node1" presStyleIdx="2" presStyleCnt="4" custLinFactNeighborX="265" custLinFactNeighborY="2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6A25D0-A491-4A72-B121-CF999AE459FC}" type="pres">
      <dgm:prSet presAssocID="{72C2A738-2C14-43D2-A7CA-2D497AF8C5F7}" presName="sibTrans" presStyleCnt="0"/>
      <dgm:spPr/>
    </dgm:pt>
    <dgm:pt modelId="{21BE2DCB-3530-46F5-926F-FBD8C72C06F9}" type="pres">
      <dgm:prSet presAssocID="{1CAD9666-69C1-4606-A69F-CCAFD9F14C8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9D9C955-1AFD-4528-80A2-C50C52B30D18}" srcId="{AC3DCB33-E0B0-45D3-9E5A-E35D12666D17}" destId="{1CAD9666-69C1-4606-A69F-CCAFD9F14C83}" srcOrd="3" destOrd="0" parTransId="{517846C9-7E4A-4A3A-A533-1605CF4A766B}" sibTransId="{2470A5CB-612F-47DE-9DE9-A5BED53B8D69}"/>
    <dgm:cxn modelId="{AD36D0C9-2661-4ED6-81E5-40453BA06866}" type="presOf" srcId="{AC3DCB33-E0B0-45D3-9E5A-E35D12666D17}" destId="{A0272AAB-9C32-42A1-BA04-871AB685B820}" srcOrd="0" destOrd="0" presId="urn:microsoft.com/office/officeart/2005/8/layout/default"/>
    <dgm:cxn modelId="{9E6F4C20-22F7-4C3B-8208-6FF43561B4F6}" type="presOf" srcId="{1CAD9666-69C1-4606-A69F-CCAFD9F14C83}" destId="{21BE2DCB-3530-46F5-926F-FBD8C72C06F9}" srcOrd="0" destOrd="0" presId="urn:microsoft.com/office/officeart/2005/8/layout/default"/>
    <dgm:cxn modelId="{330CFE23-2BE6-405F-92F2-D13A39616BA7}" type="presOf" srcId="{A0AF1244-79B3-4EC2-93CF-DA8922DC0EC2}" destId="{6AB7453F-4E36-4B2A-A295-C7D3A25F1876}" srcOrd="0" destOrd="0" presId="urn:microsoft.com/office/officeart/2005/8/layout/default"/>
    <dgm:cxn modelId="{648F55E3-DC90-4C95-A5FB-244B95F2006D}" srcId="{AC3DCB33-E0B0-45D3-9E5A-E35D12666D17}" destId="{EE59CFCA-C510-4A09-873D-48A33BF6C9BC}" srcOrd="0" destOrd="0" parTransId="{32FEFEF2-3F68-4859-843E-8F29BCADEC84}" sibTransId="{4B6317DB-5551-4362-919F-95B7D5CB8138}"/>
    <dgm:cxn modelId="{03DB2B6B-AA66-43DA-9B70-37E2BB75A793}" type="presOf" srcId="{341A2524-CAB0-474B-A471-236938CD9612}" destId="{FB173107-5699-4110-80C8-F52EF7B8CBE7}" srcOrd="0" destOrd="0" presId="urn:microsoft.com/office/officeart/2005/8/layout/default"/>
    <dgm:cxn modelId="{0FF39B53-F259-4F3D-90C1-90815EDD75D6}" type="presOf" srcId="{EE59CFCA-C510-4A09-873D-48A33BF6C9BC}" destId="{4BCAFF93-FFC0-44B2-AF2A-F79E85A71FF3}" srcOrd="0" destOrd="0" presId="urn:microsoft.com/office/officeart/2005/8/layout/default"/>
    <dgm:cxn modelId="{11B86539-9199-4D38-A01B-0CFEE726E016}" srcId="{AC3DCB33-E0B0-45D3-9E5A-E35D12666D17}" destId="{A0AF1244-79B3-4EC2-93CF-DA8922DC0EC2}" srcOrd="1" destOrd="0" parTransId="{029FC6A0-3E7E-4C56-A3B4-F9ED4D58C37C}" sibTransId="{28303CB8-3436-4405-A4D6-B02D6074BB56}"/>
    <dgm:cxn modelId="{4A51A0C1-2D6C-4BF8-BE4C-0EAE9927BA2F}" srcId="{AC3DCB33-E0B0-45D3-9E5A-E35D12666D17}" destId="{341A2524-CAB0-474B-A471-236938CD9612}" srcOrd="2" destOrd="0" parTransId="{19CC8A2B-18A4-43BB-99A3-EDDEAEEC2F6E}" sibTransId="{72C2A738-2C14-43D2-A7CA-2D497AF8C5F7}"/>
    <dgm:cxn modelId="{4DBE6834-751F-4AC0-8D3D-932B462E5A8A}" type="presParOf" srcId="{A0272AAB-9C32-42A1-BA04-871AB685B820}" destId="{4BCAFF93-FFC0-44B2-AF2A-F79E85A71FF3}" srcOrd="0" destOrd="0" presId="urn:microsoft.com/office/officeart/2005/8/layout/default"/>
    <dgm:cxn modelId="{FDB8B9E3-063C-4B6E-A25B-5716B3D6035F}" type="presParOf" srcId="{A0272AAB-9C32-42A1-BA04-871AB685B820}" destId="{FBE3DC59-D585-4B8B-8C9B-BF516A289A8F}" srcOrd="1" destOrd="0" presId="urn:microsoft.com/office/officeart/2005/8/layout/default"/>
    <dgm:cxn modelId="{56035248-361B-496B-9334-F762D081C1B6}" type="presParOf" srcId="{A0272AAB-9C32-42A1-BA04-871AB685B820}" destId="{6AB7453F-4E36-4B2A-A295-C7D3A25F1876}" srcOrd="2" destOrd="0" presId="urn:microsoft.com/office/officeart/2005/8/layout/default"/>
    <dgm:cxn modelId="{A6AD29C4-5A77-4335-B057-1BAEBCA3ECF6}" type="presParOf" srcId="{A0272AAB-9C32-42A1-BA04-871AB685B820}" destId="{AA7AF626-0BFB-4FB7-BD91-14E7CE16019A}" srcOrd="3" destOrd="0" presId="urn:microsoft.com/office/officeart/2005/8/layout/default"/>
    <dgm:cxn modelId="{DEC34734-EF91-4C08-A66E-A1012A57EA38}" type="presParOf" srcId="{A0272AAB-9C32-42A1-BA04-871AB685B820}" destId="{FB173107-5699-4110-80C8-F52EF7B8CBE7}" srcOrd="4" destOrd="0" presId="urn:microsoft.com/office/officeart/2005/8/layout/default"/>
    <dgm:cxn modelId="{BF877F38-C4A6-4871-8828-8A285DAE8AFA}" type="presParOf" srcId="{A0272AAB-9C32-42A1-BA04-871AB685B820}" destId="{896A25D0-A491-4A72-B121-CF999AE459FC}" srcOrd="5" destOrd="0" presId="urn:microsoft.com/office/officeart/2005/8/layout/default"/>
    <dgm:cxn modelId="{808A7A72-86DC-4632-909D-F7A2B8BED48A}" type="presParOf" srcId="{A0272AAB-9C32-42A1-BA04-871AB685B820}" destId="{21BE2DCB-3530-46F5-926F-FBD8C72C06F9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E959B53-7253-4B08-A313-3C278A9B474C}">
      <dsp:nvSpPr>
        <dsp:cNvPr id="0" name=""/>
        <dsp:cNvSpPr/>
      </dsp:nvSpPr>
      <dsp:spPr>
        <a:xfrm>
          <a:off x="7025344" y="2683935"/>
          <a:ext cx="485492" cy="412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8759"/>
              </a:lnTo>
              <a:lnTo>
                <a:pt x="485492" y="328759"/>
              </a:lnTo>
              <a:lnTo>
                <a:pt x="485492" y="41240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BEA0EB-1B1E-459B-A4A0-D4FB4F82691D}">
      <dsp:nvSpPr>
        <dsp:cNvPr id="0" name=""/>
        <dsp:cNvSpPr/>
      </dsp:nvSpPr>
      <dsp:spPr>
        <a:xfrm>
          <a:off x="2554146" y="784808"/>
          <a:ext cx="4471198" cy="12314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47766"/>
              </a:lnTo>
              <a:lnTo>
                <a:pt x="4471198" y="1147766"/>
              </a:lnTo>
              <a:lnTo>
                <a:pt x="4471198" y="12314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0720B5-3AF6-4976-A467-3FB551678DEE}">
      <dsp:nvSpPr>
        <dsp:cNvPr id="0" name=""/>
        <dsp:cNvSpPr/>
      </dsp:nvSpPr>
      <dsp:spPr>
        <a:xfrm>
          <a:off x="4090986" y="2348185"/>
          <a:ext cx="1667157" cy="9641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80533"/>
              </a:lnTo>
              <a:lnTo>
                <a:pt x="1667157" y="880533"/>
              </a:lnTo>
              <a:lnTo>
                <a:pt x="1667157" y="96418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0093E6-45BB-4E3E-A819-BBBD59AFDB8E}">
      <dsp:nvSpPr>
        <dsp:cNvPr id="0" name=""/>
        <dsp:cNvSpPr/>
      </dsp:nvSpPr>
      <dsp:spPr>
        <a:xfrm>
          <a:off x="4090986" y="2348185"/>
          <a:ext cx="215783" cy="9641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80533"/>
              </a:lnTo>
              <a:lnTo>
                <a:pt x="215783" y="880533"/>
              </a:lnTo>
              <a:lnTo>
                <a:pt x="215783" y="96418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5C77FF-BB07-438F-872C-309BF9BBA9CE}">
      <dsp:nvSpPr>
        <dsp:cNvPr id="0" name=""/>
        <dsp:cNvSpPr/>
      </dsp:nvSpPr>
      <dsp:spPr>
        <a:xfrm>
          <a:off x="2554146" y="784808"/>
          <a:ext cx="1536840" cy="943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9735"/>
              </a:lnTo>
              <a:lnTo>
                <a:pt x="1536840" y="859735"/>
              </a:lnTo>
              <a:lnTo>
                <a:pt x="1536840" y="9433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6BD39F-FA5A-45BC-83A6-5E914BF4D462}">
      <dsp:nvSpPr>
        <dsp:cNvPr id="0" name=""/>
        <dsp:cNvSpPr/>
      </dsp:nvSpPr>
      <dsp:spPr>
        <a:xfrm>
          <a:off x="1559666" y="2403504"/>
          <a:ext cx="1267125" cy="7648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1200"/>
              </a:lnTo>
              <a:lnTo>
                <a:pt x="1267125" y="681200"/>
              </a:lnTo>
              <a:lnTo>
                <a:pt x="1267125" y="76484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D64B61-03FB-4B96-86BE-F1D5BFEC4DE4}">
      <dsp:nvSpPr>
        <dsp:cNvPr id="0" name=""/>
        <dsp:cNvSpPr/>
      </dsp:nvSpPr>
      <dsp:spPr>
        <a:xfrm>
          <a:off x="1513946" y="2403504"/>
          <a:ext cx="91440" cy="1628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45294"/>
              </a:lnTo>
              <a:lnTo>
                <a:pt x="93490" y="1545294"/>
              </a:lnTo>
              <a:lnTo>
                <a:pt x="93490" y="162894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29F417-9D21-46DB-A7F3-03FE8CA2A182}">
      <dsp:nvSpPr>
        <dsp:cNvPr id="0" name=""/>
        <dsp:cNvSpPr/>
      </dsp:nvSpPr>
      <dsp:spPr>
        <a:xfrm>
          <a:off x="671980" y="2403504"/>
          <a:ext cx="887686" cy="620830"/>
        </a:xfrm>
        <a:custGeom>
          <a:avLst/>
          <a:gdLst/>
          <a:ahLst/>
          <a:cxnLst/>
          <a:rect l="0" t="0" r="0" b="0"/>
          <a:pathLst>
            <a:path>
              <a:moveTo>
                <a:pt x="887686" y="0"/>
              </a:moveTo>
              <a:lnTo>
                <a:pt x="887686" y="537182"/>
              </a:lnTo>
              <a:lnTo>
                <a:pt x="0" y="537182"/>
              </a:lnTo>
              <a:lnTo>
                <a:pt x="0" y="62083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59FA07-CD92-449C-8F66-D81FD9BCE7B3}">
      <dsp:nvSpPr>
        <dsp:cNvPr id="0" name=""/>
        <dsp:cNvSpPr/>
      </dsp:nvSpPr>
      <dsp:spPr>
        <a:xfrm>
          <a:off x="1559666" y="784808"/>
          <a:ext cx="994479" cy="1015392"/>
        </a:xfrm>
        <a:custGeom>
          <a:avLst/>
          <a:gdLst/>
          <a:ahLst/>
          <a:cxnLst/>
          <a:rect l="0" t="0" r="0" b="0"/>
          <a:pathLst>
            <a:path>
              <a:moveTo>
                <a:pt x="994479" y="0"/>
              </a:moveTo>
              <a:lnTo>
                <a:pt x="994479" y="931744"/>
              </a:lnTo>
              <a:lnTo>
                <a:pt x="0" y="931744"/>
              </a:lnTo>
              <a:lnTo>
                <a:pt x="0" y="10153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AFAA21-2C00-47F0-85B2-878C56E3DA04}">
      <dsp:nvSpPr>
        <dsp:cNvPr id="0" name=""/>
        <dsp:cNvSpPr/>
      </dsp:nvSpPr>
      <dsp:spPr>
        <a:xfrm>
          <a:off x="1584177" y="0"/>
          <a:ext cx="1939937" cy="784808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/>
              <a:effectLst/>
              <a:latin typeface="Arial" charset="0"/>
            </a:rPr>
            <a:t>STAVBA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/>
              <a:effectLst/>
              <a:latin typeface="Arial" charset="0"/>
            </a:rPr>
            <a:t>TĚLA</a:t>
          </a:r>
        </a:p>
      </dsp:txBody>
      <dsp:txXfrm>
        <a:off x="1584177" y="0"/>
        <a:ext cx="1939937" cy="784808"/>
      </dsp:txXfrm>
    </dsp:sp>
    <dsp:sp modelId="{93D12FF8-C946-480D-B1BF-D73A9770E76C}">
      <dsp:nvSpPr>
        <dsp:cNvPr id="0" name=""/>
        <dsp:cNvSpPr/>
      </dsp:nvSpPr>
      <dsp:spPr>
        <a:xfrm>
          <a:off x="827835" y="1800200"/>
          <a:ext cx="1463662" cy="603304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/>
              <a:effectLst/>
              <a:latin typeface="Arial" charset="0"/>
            </a:rPr>
            <a:t>HLAVA</a:t>
          </a:r>
        </a:p>
      </dsp:txBody>
      <dsp:txXfrm>
        <a:off x="827835" y="1800200"/>
        <a:ext cx="1463662" cy="603304"/>
      </dsp:txXfrm>
    </dsp:sp>
    <dsp:sp modelId="{837ED635-82AC-4F63-835C-E3231DA7F44C}">
      <dsp:nvSpPr>
        <dsp:cNvPr id="0" name=""/>
        <dsp:cNvSpPr/>
      </dsp:nvSpPr>
      <dsp:spPr>
        <a:xfrm>
          <a:off x="107751" y="3024334"/>
          <a:ext cx="1128457" cy="79747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SLOŽENÉ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OČI</a:t>
          </a:r>
        </a:p>
      </dsp:txBody>
      <dsp:txXfrm>
        <a:off x="107751" y="3024334"/>
        <a:ext cx="1128457" cy="797470"/>
      </dsp:txXfrm>
    </dsp:sp>
    <dsp:sp modelId="{170475FC-8B93-415C-8174-00308DB840E9}">
      <dsp:nvSpPr>
        <dsp:cNvPr id="0" name=""/>
        <dsp:cNvSpPr/>
      </dsp:nvSpPr>
      <dsp:spPr>
        <a:xfrm>
          <a:off x="1043858" y="4032446"/>
          <a:ext cx="1127158" cy="46980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TYKADLA</a:t>
          </a:r>
        </a:p>
      </dsp:txBody>
      <dsp:txXfrm>
        <a:off x="1043858" y="4032446"/>
        <a:ext cx="1127158" cy="469802"/>
      </dsp:txXfrm>
    </dsp:sp>
    <dsp:sp modelId="{4CB7346D-CA1F-4D76-A720-5F67E922BEA9}">
      <dsp:nvSpPr>
        <dsp:cNvPr id="0" name=""/>
        <dsp:cNvSpPr/>
      </dsp:nvSpPr>
      <dsp:spPr>
        <a:xfrm>
          <a:off x="2195984" y="3168352"/>
          <a:ext cx="1261616" cy="51773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ÚSTNÍ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ÚSTROJÍ</a:t>
          </a:r>
        </a:p>
      </dsp:txBody>
      <dsp:txXfrm>
        <a:off x="2195984" y="3168352"/>
        <a:ext cx="1261616" cy="517736"/>
      </dsp:txXfrm>
    </dsp:sp>
    <dsp:sp modelId="{25BF3A13-CD37-4674-ABC2-48EE8E4F58C3}">
      <dsp:nvSpPr>
        <dsp:cNvPr id="0" name=""/>
        <dsp:cNvSpPr/>
      </dsp:nvSpPr>
      <dsp:spPr>
        <a:xfrm>
          <a:off x="3420122" y="1728191"/>
          <a:ext cx="1341727" cy="619993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/>
              <a:effectLst/>
              <a:latin typeface="Arial" charset="0"/>
            </a:rPr>
            <a:t>HRUĎ</a:t>
          </a:r>
        </a:p>
      </dsp:txBody>
      <dsp:txXfrm>
        <a:off x="3420122" y="1728191"/>
        <a:ext cx="1341727" cy="619993"/>
      </dsp:txXfrm>
    </dsp:sp>
    <dsp:sp modelId="{E2393328-5B25-4915-8A55-754D8AE5402A}">
      <dsp:nvSpPr>
        <dsp:cNvPr id="0" name=""/>
        <dsp:cNvSpPr/>
      </dsp:nvSpPr>
      <dsp:spPr>
        <a:xfrm>
          <a:off x="3780162" y="3312366"/>
          <a:ext cx="1053214" cy="7681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2 PÁRY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 KŘÍDEL</a:t>
          </a:r>
        </a:p>
      </dsp:txBody>
      <dsp:txXfrm>
        <a:off x="3780162" y="3312366"/>
        <a:ext cx="1053214" cy="768197"/>
      </dsp:txXfrm>
    </dsp:sp>
    <dsp:sp modelId="{A0E62641-B40F-4314-9858-3E7ABE0D46BA}">
      <dsp:nvSpPr>
        <dsp:cNvPr id="0" name=""/>
        <dsp:cNvSpPr/>
      </dsp:nvSpPr>
      <dsp:spPr>
        <a:xfrm>
          <a:off x="5148315" y="3312366"/>
          <a:ext cx="1219657" cy="6335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TŘÍ PÁRY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KONČETIN</a:t>
          </a:r>
        </a:p>
      </dsp:txBody>
      <dsp:txXfrm>
        <a:off x="5148315" y="3312366"/>
        <a:ext cx="1219657" cy="633508"/>
      </dsp:txXfrm>
    </dsp:sp>
    <dsp:sp modelId="{B58AC61F-4B8B-43D2-A963-02AF5940DC69}">
      <dsp:nvSpPr>
        <dsp:cNvPr id="0" name=""/>
        <dsp:cNvSpPr/>
      </dsp:nvSpPr>
      <dsp:spPr>
        <a:xfrm>
          <a:off x="6012405" y="2016222"/>
          <a:ext cx="2025879" cy="667712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/>
              <a:effectLst/>
              <a:latin typeface="Arial" charset="0"/>
            </a:rPr>
            <a:t>ZADEČEK</a:t>
          </a:r>
        </a:p>
      </dsp:txBody>
      <dsp:txXfrm>
        <a:off x="6012405" y="2016222"/>
        <a:ext cx="2025879" cy="667712"/>
      </dsp:txXfrm>
    </dsp:sp>
    <dsp:sp modelId="{B0260932-7BB6-4040-B67D-82931B9F7C63}">
      <dsp:nvSpPr>
        <dsp:cNvPr id="0" name=""/>
        <dsp:cNvSpPr/>
      </dsp:nvSpPr>
      <dsp:spPr>
        <a:xfrm>
          <a:off x="6948512" y="3096343"/>
          <a:ext cx="1124649" cy="84297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ŽIHADLO</a:t>
          </a:r>
        </a:p>
      </dsp:txBody>
      <dsp:txXfrm>
        <a:off x="6948512" y="3096343"/>
        <a:ext cx="1124649" cy="84297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8612378-A9BA-4F74-AF6D-361B77183BE3}">
      <dsp:nvSpPr>
        <dsp:cNvPr id="0" name=""/>
        <dsp:cNvSpPr/>
      </dsp:nvSpPr>
      <dsp:spPr>
        <a:xfrm>
          <a:off x="9" y="0"/>
          <a:ext cx="6682342" cy="4176464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F6D912-62A5-4CB0-AEC6-9A9B6E35E2C0}">
      <dsp:nvSpPr>
        <dsp:cNvPr id="0" name=""/>
        <dsp:cNvSpPr/>
      </dsp:nvSpPr>
      <dsp:spPr>
        <a:xfrm>
          <a:off x="773423" y="3105618"/>
          <a:ext cx="153693" cy="1536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91B18A-C576-4C50-BABB-785DE0F308E7}">
      <dsp:nvSpPr>
        <dsp:cNvPr id="0" name=""/>
        <dsp:cNvSpPr/>
      </dsp:nvSpPr>
      <dsp:spPr>
        <a:xfrm>
          <a:off x="850270" y="3182465"/>
          <a:ext cx="1142680" cy="993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439" tIns="0" rIns="0" bIns="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VAJÍČKO</a:t>
          </a:r>
          <a:endParaRPr lang="cs-CZ" sz="1500" kern="1200" dirty="0"/>
        </a:p>
      </dsp:txBody>
      <dsp:txXfrm>
        <a:off x="850270" y="3182465"/>
        <a:ext cx="1142680" cy="993998"/>
      </dsp:txXfrm>
    </dsp:sp>
    <dsp:sp modelId="{715946FA-1543-4C91-858B-A80306DA132A}">
      <dsp:nvSpPr>
        <dsp:cNvPr id="0" name=""/>
        <dsp:cNvSpPr/>
      </dsp:nvSpPr>
      <dsp:spPr>
        <a:xfrm>
          <a:off x="1859304" y="2134173"/>
          <a:ext cx="267293" cy="2672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25A2EF-7C1E-4E60-A282-CE45BE2016EA}">
      <dsp:nvSpPr>
        <dsp:cNvPr id="0" name=""/>
        <dsp:cNvSpPr/>
      </dsp:nvSpPr>
      <dsp:spPr>
        <a:xfrm>
          <a:off x="1992951" y="2267819"/>
          <a:ext cx="1403291" cy="1908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633" tIns="0" rIns="0" bIns="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LARVA</a:t>
          </a:r>
          <a:endParaRPr lang="cs-CZ" sz="1500" kern="1200" dirty="0"/>
        </a:p>
      </dsp:txBody>
      <dsp:txXfrm>
        <a:off x="1992951" y="2267819"/>
        <a:ext cx="1403291" cy="1908644"/>
      </dsp:txXfrm>
    </dsp:sp>
    <dsp:sp modelId="{E704DCCF-48CB-4CA2-A0A6-4969E1A7BB84}">
      <dsp:nvSpPr>
        <dsp:cNvPr id="0" name=""/>
        <dsp:cNvSpPr/>
      </dsp:nvSpPr>
      <dsp:spPr>
        <a:xfrm>
          <a:off x="3245890" y="1418327"/>
          <a:ext cx="354164" cy="35416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8A89C4-F420-4125-8A1C-A38A372ED453}">
      <dsp:nvSpPr>
        <dsp:cNvPr id="0" name=""/>
        <dsp:cNvSpPr/>
      </dsp:nvSpPr>
      <dsp:spPr>
        <a:xfrm>
          <a:off x="3422972" y="1595409"/>
          <a:ext cx="1403291" cy="25810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664" tIns="0" rIns="0" bIns="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KUKLA</a:t>
          </a:r>
          <a:endParaRPr lang="cs-CZ" sz="1500" kern="1200" dirty="0"/>
        </a:p>
      </dsp:txBody>
      <dsp:txXfrm>
        <a:off x="3422972" y="1595409"/>
        <a:ext cx="1403291" cy="2581054"/>
      </dsp:txXfrm>
    </dsp:sp>
    <dsp:sp modelId="{A77E336B-7CC1-4C6D-A8A7-F6C83AB28B2C}">
      <dsp:nvSpPr>
        <dsp:cNvPr id="0" name=""/>
        <dsp:cNvSpPr/>
      </dsp:nvSpPr>
      <dsp:spPr>
        <a:xfrm>
          <a:off x="4756099" y="944716"/>
          <a:ext cx="474446" cy="4744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8164F0-BC68-4A0D-B6FB-3552C0C745D8}">
      <dsp:nvSpPr>
        <dsp:cNvPr id="0" name=""/>
        <dsp:cNvSpPr/>
      </dsp:nvSpPr>
      <dsp:spPr>
        <a:xfrm>
          <a:off x="4993322" y="1181939"/>
          <a:ext cx="1403291" cy="29945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1399" tIns="0" rIns="0" bIns="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DOSPĚLEC</a:t>
          </a:r>
          <a:endParaRPr lang="cs-CZ" sz="1500" kern="1200" dirty="0"/>
        </a:p>
      </dsp:txBody>
      <dsp:txXfrm>
        <a:off x="4993322" y="1181939"/>
        <a:ext cx="1403291" cy="299452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BCAFF93-FFC0-44B2-AF2A-F79E85A71FF3}">
      <dsp:nvSpPr>
        <dsp:cNvPr id="0" name=""/>
        <dsp:cNvSpPr/>
      </dsp:nvSpPr>
      <dsp:spPr>
        <a:xfrm>
          <a:off x="911" y="125976"/>
          <a:ext cx="3555131" cy="2133079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chemeClr val="tx1"/>
              </a:solidFill>
            </a:rPr>
            <a:t>VOSK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>
              <a:solidFill>
                <a:schemeClr val="tx1"/>
              </a:solidFill>
            </a:rPr>
            <a:t>VYUŽITÍ: SVÍČKY</a:t>
          </a:r>
          <a:endParaRPr lang="cs-CZ" sz="3000" kern="1200" dirty="0">
            <a:solidFill>
              <a:schemeClr val="tx1"/>
            </a:solidFill>
          </a:endParaRPr>
        </a:p>
      </dsp:txBody>
      <dsp:txXfrm>
        <a:off x="911" y="125976"/>
        <a:ext cx="3555131" cy="2133079"/>
      </dsp:txXfrm>
    </dsp:sp>
    <dsp:sp modelId="{6AB7453F-4E36-4B2A-A295-C7D3A25F1876}">
      <dsp:nvSpPr>
        <dsp:cNvPr id="0" name=""/>
        <dsp:cNvSpPr/>
      </dsp:nvSpPr>
      <dsp:spPr>
        <a:xfrm>
          <a:off x="3826766" y="100614"/>
          <a:ext cx="3555131" cy="2133079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chemeClr val="tx1"/>
              </a:solidFill>
            </a:rPr>
            <a:t>MED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>
              <a:solidFill>
                <a:schemeClr val="tx1"/>
              </a:solidFill>
            </a:rPr>
            <a:t>VYUŽITÍ: </a:t>
          </a:r>
          <a:r>
            <a:rPr lang="cs-CZ" sz="2400" kern="1200" dirty="0" smtClean="0">
              <a:solidFill>
                <a:schemeClr val="tx1"/>
              </a:solidFill>
            </a:rPr>
            <a:t>DOPLNĚK STRAVY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826766" y="100614"/>
        <a:ext cx="3555131" cy="2133079"/>
      </dsp:txXfrm>
    </dsp:sp>
    <dsp:sp modelId="{FB173107-5699-4110-80C8-F52EF7B8CBE7}">
      <dsp:nvSpPr>
        <dsp:cNvPr id="0" name=""/>
        <dsp:cNvSpPr/>
      </dsp:nvSpPr>
      <dsp:spPr>
        <a:xfrm>
          <a:off x="10332" y="2620883"/>
          <a:ext cx="3555131" cy="2133079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chemeClr val="tx1"/>
              </a:solidFill>
            </a:rPr>
            <a:t>JED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>
              <a:solidFill>
                <a:schemeClr val="tx1"/>
              </a:solidFill>
            </a:rPr>
            <a:t>VYUŽITÍ: </a:t>
          </a:r>
          <a:r>
            <a:rPr lang="cs-CZ" sz="2400" b="0" kern="1200" dirty="0" smtClean="0">
              <a:solidFill>
                <a:schemeClr val="tx1"/>
              </a:solidFill>
            </a:rPr>
            <a:t>FARMAKOLOGICKÝ PRŮMYSL</a:t>
          </a:r>
          <a:endParaRPr lang="cs-CZ" sz="2400" b="0" kern="1200" dirty="0">
            <a:solidFill>
              <a:schemeClr val="tx1"/>
            </a:solidFill>
          </a:endParaRPr>
        </a:p>
      </dsp:txBody>
      <dsp:txXfrm>
        <a:off x="10332" y="2620883"/>
        <a:ext cx="3555131" cy="2133079"/>
      </dsp:txXfrm>
    </dsp:sp>
    <dsp:sp modelId="{21BE2DCB-3530-46F5-926F-FBD8C72C06F9}">
      <dsp:nvSpPr>
        <dsp:cNvPr id="0" name=""/>
        <dsp:cNvSpPr/>
      </dsp:nvSpPr>
      <dsp:spPr>
        <a:xfrm>
          <a:off x="3911556" y="2614569"/>
          <a:ext cx="3555131" cy="2133079"/>
        </a:xfrm>
        <a:prstGeom prst="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chemeClr val="tx1"/>
              </a:solidFill>
            </a:rPr>
            <a:t>PROPOLIS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>
              <a:solidFill>
                <a:schemeClr val="tx1"/>
              </a:solidFill>
            </a:rPr>
            <a:t>VVYUŽITÍ</a:t>
          </a:r>
          <a:r>
            <a:rPr lang="cs-CZ" sz="2400" kern="1200" dirty="0" smtClean="0">
              <a:solidFill>
                <a:schemeClr val="tx1"/>
              </a:solidFill>
            </a:rPr>
            <a:t>: FARMAKOLOGICKÝ PRŮMYSL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911556" y="2614569"/>
        <a:ext cx="3555131" cy="21330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930400"/>
          </a:xfrm>
        </p:spPr>
        <p:txBody>
          <a:bodyPr/>
          <a:lstStyle/>
          <a:p>
            <a:pPr algn="l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/>
              <a:t>Název projektu: „Učíme lépe a moderněji“ </a:t>
            </a:r>
            <a:br>
              <a:rPr lang="cs-CZ" sz="1200" smtClean="0"/>
            </a:br>
            <a:r>
              <a:rPr lang="cs-CZ" sz="1200" smtClean="0"/>
              <a:t>OP VK 1.4 </a:t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2349500"/>
            <a:ext cx="8229600" cy="39592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cs-CZ" sz="900" dirty="0" smtClean="0"/>
              <a:t>Název </a:t>
            </a:r>
            <a:r>
              <a:rPr lang="cs-CZ" sz="900" dirty="0" err="1" smtClean="0"/>
              <a:t>DUMu</a:t>
            </a:r>
            <a:r>
              <a:rPr lang="cs-CZ" sz="900" dirty="0" smtClean="0"/>
              <a:t>:  VY_52_INOVACE_1_2_VČELA MEDONOSNÁ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Číslo skupiny: 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Autor: Mgr. Jana </a:t>
            </a:r>
            <a:r>
              <a:rPr lang="cs-CZ" sz="900" dirty="0" err="1" smtClean="0"/>
              <a:t>Střížková</a:t>
            </a: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Vzdělávací oblast/Předmět/Téma: ČLOVĚK A PŘÍRODA / PŘÍRODOPIS / PŘEHLED ORGANISMŮ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Druh učebního materiálu: PREZENTACE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Metodický list:        ne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Anotace: </a:t>
            </a:r>
            <a:r>
              <a:rPr lang="cs-CZ" sz="900" dirty="0" smtClean="0">
                <a:latin typeface="Arial" charset="0"/>
              </a:rPr>
              <a:t>Popisování stavby těla VČELY MEDONOSNÉ. Pochopení způsobu života v úlu. </a:t>
            </a:r>
            <a:r>
              <a:rPr lang="cs-CZ" sz="900" dirty="0" smtClean="0"/>
              <a:t>Zápis do sešitu. Prezentace fotek z úlu. 		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Ověřeno ve třídě: 6.B</a:t>
            </a:r>
            <a:endParaRPr lang="cs-CZ" sz="9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Datum ověření: 21.5. 2012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dle zákona 121/2000 Sb. (autorský zákon). Nesu veškerou právní odpovědnost za obsah a původ svého díla. Prohlašuji dále, že výše uvedený materiál jsem ověřil(a)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ve výuce a provedl(a) o tom zápis do TK.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zveřejňováno, používáno, upravováno a uchováváno.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Datum:	</a:t>
            </a:r>
            <a:r>
              <a:rPr lang="cs-CZ" sz="800" smtClean="0"/>
              <a:t> 21. </a:t>
            </a:r>
            <a:r>
              <a:rPr lang="cs-CZ" sz="800" dirty="0" smtClean="0"/>
              <a:t>5. 2012		Podpis: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700" dirty="0" smtClean="0"/>
              <a:t> 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700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User\Local Settings\Temporary Internet Files\Content.IE5\BI2D836D\MC9000572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980728"/>
            <a:ext cx="4176464" cy="5083061"/>
          </a:xfrm>
          <a:prstGeom prst="rect">
            <a:avLst/>
          </a:prstGeom>
          <a:noFill/>
        </p:spPr>
      </p:pic>
      <p:sp>
        <p:nvSpPr>
          <p:cNvPr id="16388" name="Rectangle 4"/>
          <p:cNvSpPr>
            <a:spLocks noGrp="1"/>
          </p:cNvSpPr>
          <p:nvPr>
            <p:ph type="ctrTitle"/>
          </p:nvPr>
        </p:nvSpPr>
        <p:spPr>
          <a:xfrm>
            <a:off x="395536" y="764705"/>
            <a:ext cx="4464496" cy="2016223"/>
          </a:xfrm>
        </p:spPr>
        <p:txBody>
          <a:bodyPr/>
          <a:lstStyle/>
          <a:p>
            <a:pPr algn="ctr"/>
            <a:r>
              <a:rPr lang="cs-CZ" dirty="0" smtClean="0">
                <a:latin typeface="Arial" charset="0"/>
              </a:rPr>
              <a:t>VČELA </a:t>
            </a:r>
            <a:br>
              <a:rPr lang="cs-CZ" dirty="0" smtClean="0">
                <a:latin typeface="Arial" charset="0"/>
              </a:rPr>
            </a:br>
            <a:r>
              <a:rPr lang="cs-CZ" dirty="0" smtClean="0">
                <a:latin typeface="Arial" charset="0"/>
              </a:rPr>
              <a:t>MEDONOSNÁ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395536" y="1052736"/>
          <a:ext cx="8208963" cy="55012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Documents and Settings\User\Local Settings\Temporary Internet Files\Content.IE5\3YD0CJ5H\MC900438018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4932040" y="0"/>
            <a:ext cx="3456384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BAFAA21-2C00-47F0-85B2-878C56E3DA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0BAFAA21-2C00-47F0-85B2-878C56E3DA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0BAFAA21-2C00-47F0-85B2-878C56E3DA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759FA07-CD92-449C-8F66-D81FD9BCE7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7759FA07-CD92-449C-8F66-D81FD9BCE7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7759FA07-CD92-449C-8F66-D81FD9BCE7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3D12FF8-C946-480D-B1BF-D73A9770E7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93D12FF8-C946-480D-B1BF-D73A9770E7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93D12FF8-C946-480D-B1BF-D73A9770E7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929F417-9D21-46DB-A7F3-03FE8CA2A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F929F417-9D21-46DB-A7F3-03FE8CA2A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F929F417-9D21-46DB-A7F3-03FE8CA2A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37ED635-82AC-4F63-835C-E3231DA7F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graphicEl>
                                              <a:dgm id="{837ED635-82AC-4F63-835C-E3231DA7F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graphicEl>
                                              <a:dgm id="{837ED635-82AC-4F63-835C-E3231DA7F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CD64B61-03FB-4B96-86BE-F1D5BFEC4D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graphicEl>
                                              <a:dgm id="{5CD64B61-03FB-4B96-86BE-F1D5BFEC4D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graphicEl>
                                              <a:dgm id="{5CD64B61-03FB-4B96-86BE-F1D5BFEC4D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70475FC-8B93-415C-8174-00308DB840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graphicEl>
                                              <a:dgm id="{170475FC-8B93-415C-8174-00308DB840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graphicEl>
                                              <a:dgm id="{170475FC-8B93-415C-8174-00308DB840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B6BD39F-FA5A-45BC-83A6-5E914BF4D4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graphicEl>
                                              <a:dgm id="{9B6BD39F-FA5A-45BC-83A6-5E914BF4D4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graphicEl>
                                              <a:dgm id="{9B6BD39F-FA5A-45BC-83A6-5E914BF4D4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CB7346D-CA1F-4D76-A720-5F67E922BE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graphicEl>
                                              <a:dgm id="{4CB7346D-CA1F-4D76-A720-5F67E922BE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graphicEl>
                                              <a:dgm id="{4CB7346D-CA1F-4D76-A720-5F67E922BE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25C77FF-BB07-438F-872C-309BF9BBA9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graphicEl>
                                              <a:dgm id="{C25C77FF-BB07-438F-872C-309BF9BBA9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graphicEl>
                                              <a:dgm id="{C25C77FF-BB07-438F-872C-309BF9BBA9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5BF3A13-CD37-4674-ABC2-48EE8E4F58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graphicEl>
                                              <a:dgm id="{25BF3A13-CD37-4674-ABC2-48EE8E4F58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graphicEl>
                                              <a:dgm id="{25BF3A13-CD37-4674-ABC2-48EE8E4F58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90093E6-45BB-4E3E-A819-BBBD59AFDB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graphicEl>
                                              <a:dgm id="{690093E6-45BB-4E3E-A819-BBBD59AFDB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graphicEl>
                                              <a:dgm id="{690093E6-45BB-4E3E-A819-BBBD59AFDB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2393328-5B25-4915-8A55-754D8AE540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graphicEl>
                                              <a:dgm id="{E2393328-5B25-4915-8A55-754D8AE540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graphicEl>
                                              <a:dgm id="{E2393328-5B25-4915-8A55-754D8AE540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10720B5-3AF6-4976-A467-3FB551678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graphicEl>
                                              <a:dgm id="{310720B5-3AF6-4976-A467-3FB551678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graphicEl>
                                              <a:dgm id="{310720B5-3AF6-4976-A467-3FB551678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0E62641-B40F-4314-9858-3E7ABE0D4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graphicEl>
                                              <a:dgm id="{A0E62641-B40F-4314-9858-3E7ABE0D4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graphicEl>
                                              <a:dgm id="{A0E62641-B40F-4314-9858-3E7ABE0D4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ABEA0EB-1B1E-459B-A4A0-D4FB4F826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graphicEl>
                                              <a:dgm id="{CABEA0EB-1B1E-459B-A4A0-D4FB4F826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graphicEl>
                                              <a:dgm id="{CABEA0EB-1B1E-459B-A4A0-D4FB4F826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58AC61F-4B8B-43D2-A963-02AF5940D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graphicEl>
                                              <a:dgm id="{B58AC61F-4B8B-43D2-A963-02AF5940D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graphicEl>
                                              <a:dgm id="{B58AC61F-4B8B-43D2-A963-02AF5940D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E959B53-7253-4B08-A313-3C278A9B4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graphicEl>
                                              <a:dgm id="{3E959B53-7253-4B08-A313-3C278A9B4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>
                                            <p:graphicEl>
                                              <a:dgm id="{3E959B53-7253-4B08-A313-3C278A9B4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0260932-7BB6-4040-B67D-82931B9F7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graphicEl>
                                              <a:dgm id="{B0260932-7BB6-4040-B67D-82931B9F7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graphicEl>
                                              <a:dgm id="{B0260932-7BB6-4040-B67D-82931B9F7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NEJUŽITEČNĚJŠÍ HMYZ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ÚSTNÍ ÚSTROJÍ:</a:t>
            </a:r>
          </a:p>
          <a:p>
            <a:pPr algn="ctr">
              <a:buNone/>
            </a:pPr>
            <a:r>
              <a:rPr lang="cs-CZ" dirty="0" smtClean="0"/>
              <a:t>SACÍ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POTRAVA:</a:t>
            </a:r>
          </a:p>
          <a:p>
            <a:pPr algn="ctr">
              <a:buNone/>
            </a:pPr>
            <a:r>
              <a:rPr lang="cs-CZ" dirty="0" smtClean="0"/>
              <a:t>NEKTAR, PYL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3000" dirty="0" smtClean="0"/>
              <a:t>NA 3. PÁRU KONČETIN MAJÍ KOŠÍČKY, KAM SBÍRAJÍ PYL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JSOU DŮLEŽITÍ OPYLOVAČI ROSTLIN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/>
          </a:p>
        </p:txBody>
      </p:sp>
      <p:pic>
        <p:nvPicPr>
          <p:cNvPr id="2050" name="Picture 2" descr="C:\Documents and Settings\User\Local Settings\Temporary Internet Files\Content.IE5\BI2D836D\MC9000579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215571"/>
            <a:ext cx="2448272" cy="29003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ROZMNOŽOVÁNÍ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8229600" cy="820688"/>
          </a:xfrm>
        </p:spPr>
        <p:txBody>
          <a:bodyPr/>
          <a:lstStyle/>
          <a:p>
            <a:r>
              <a:rPr lang="cs-CZ" dirty="0" smtClean="0"/>
              <a:t>VÝVIN NEPŘÍMÝ S PROMĚNOU DOKONALOU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78092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STÁDIA:</a:t>
            </a:r>
            <a:endParaRPr lang="cs-CZ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1187624" y="1916832"/>
          <a:ext cx="691276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8612378-A9BA-4F74-AF6D-361B77183B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graphicEl>
                                              <a:dgm id="{08612378-A9BA-4F74-AF6D-361B77183B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graphicEl>
                                              <a:dgm id="{08612378-A9BA-4F74-AF6D-361B77183B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7F6D912-62A5-4CB0-AEC6-9A9B6E35E2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graphicEl>
                                              <a:dgm id="{F7F6D912-62A5-4CB0-AEC6-9A9B6E35E2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graphicEl>
                                              <a:dgm id="{F7F6D912-62A5-4CB0-AEC6-9A9B6E35E2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791B18A-C576-4C50-BABB-785DE0F308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graphicEl>
                                              <a:dgm id="{3791B18A-C576-4C50-BABB-785DE0F308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graphicEl>
                                              <a:dgm id="{3791B18A-C576-4C50-BABB-785DE0F308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15946FA-1543-4C91-858B-A80306DA13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graphicEl>
                                              <a:dgm id="{715946FA-1543-4C91-858B-A80306DA13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graphicEl>
                                              <a:dgm id="{715946FA-1543-4C91-858B-A80306DA13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025A2EF-7C1E-4E60-A282-CE45BE201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graphicEl>
                                              <a:dgm id="{4025A2EF-7C1E-4E60-A282-CE45BE201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graphicEl>
                                              <a:dgm id="{4025A2EF-7C1E-4E60-A282-CE45BE2016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704DCCF-48CB-4CA2-A0A6-4969E1A7BB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>
                                            <p:graphicEl>
                                              <a:dgm id="{E704DCCF-48CB-4CA2-A0A6-4969E1A7BB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>
                                            <p:graphicEl>
                                              <a:dgm id="{E704DCCF-48CB-4CA2-A0A6-4969E1A7BB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A8A89C4-F420-4125-8A1C-A38A372ED4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graphicEl>
                                              <a:dgm id="{EA8A89C4-F420-4125-8A1C-A38A372ED4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graphicEl>
                                              <a:dgm id="{EA8A89C4-F420-4125-8A1C-A38A372ED4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77E336B-7CC1-4C6D-A8A7-F6C83AB28B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graphicEl>
                                              <a:dgm id="{A77E336B-7CC1-4C6D-A8A7-F6C83AB28B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graphicEl>
                                              <a:dgm id="{A77E336B-7CC1-4C6D-A8A7-F6C83AB28B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18164F0-BC68-4A0D-B6FB-3552C0C745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>
                                            <p:graphicEl>
                                              <a:dgm id="{918164F0-BC68-4A0D-B6FB-3552C0C745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graphicEl>
                                              <a:dgm id="{918164F0-BC68-4A0D-B6FB-3552C0C745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Graphic spid="6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 VČEL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VČELY ŽIJÍ VE SPOLEČENSTVU</a:t>
            </a:r>
          </a:p>
          <a:p>
            <a:pPr algn="ctr">
              <a:buNone/>
            </a:pPr>
            <a:r>
              <a:rPr lang="cs-CZ" dirty="0" smtClean="0"/>
              <a:t>SPOLEČENSTVO TVOŘÍ:</a:t>
            </a:r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5" name="Šestiúhelník 4"/>
          <p:cNvSpPr/>
          <p:nvPr/>
        </p:nvSpPr>
        <p:spPr>
          <a:xfrm>
            <a:off x="971600" y="4293096"/>
            <a:ext cx="2160240" cy="187220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estiúhelník 5"/>
          <p:cNvSpPr/>
          <p:nvPr/>
        </p:nvSpPr>
        <p:spPr>
          <a:xfrm>
            <a:off x="3491880" y="2852936"/>
            <a:ext cx="2160240" cy="187220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estiúhelník 6"/>
          <p:cNvSpPr/>
          <p:nvPr/>
        </p:nvSpPr>
        <p:spPr>
          <a:xfrm>
            <a:off x="6012160" y="4293096"/>
            <a:ext cx="2160240" cy="187220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635896" y="3429000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MATKA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28184" y="494116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TRUBEC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494116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DĚLNICE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MATKA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2000" dirty="0" smtClean="0"/>
              <a:t>MATKA JE V ÚLU JEN JEDNA (MĚŘÍ AŽ 2,5 CM)</a:t>
            </a:r>
          </a:p>
          <a:p>
            <a:pPr algn="ctr"/>
            <a:r>
              <a:rPr lang="cs-CZ" sz="2000" dirty="0" smtClean="0"/>
              <a:t>PRODUKUJE FEROMON „MATEŘÍ LÁTKU“</a:t>
            </a:r>
          </a:p>
          <a:p>
            <a:pPr algn="ctr"/>
            <a:r>
              <a:rPr lang="cs-CZ" sz="2000" dirty="0" smtClean="0"/>
              <a:t>JAKO JEDINÁ MÁ VYVINUTÉ POHLAVNÍ ORGÁNY</a:t>
            </a:r>
          </a:p>
          <a:p>
            <a:pPr algn="ctr"/>
            <a:r>
              <a:rPr lang="cs-CZ" sz="2000" dirty="0" smtClean="0"/>
              <a:t>NEPODÍLÍ SE NA PRÁCI V ÚLU</a:t>
            </a:r>
          </a:p>
          <a:p>
            <a:pPr algn="ctr"/>
            <a:r>
              <a:rPr lang="cs-CZ" sz="2000" dirty="0" smtClean="0"/>
              <a:t>JEJÍ ŽIHADLO FUNGUJE JAKO KLADÉLKO, KTERÝM CELÝ ŽIVOT KLADE VAJÍČKA</a:t>
            </a:r>
          </a:p>
          <a:p>
            <a:pPr algn="ctr"/>
            <a:r>
              <a:rPr lang="cs-CZ" sz="2000" dirty="0" smtClean="0"/>
              <a:t>ŽIHADLO NEMÁ ZPĚTNÉ HÁČKY</a:t>
            </a:r>
          </a:p>
          <a:p>
            <a:pPr algn="ctr"/>
            <a:r>
              <a:rPr lang="cs-CZ" sz="2000" dirty="0" smtClean="0"/>
              <a:t>DĚLNICE SE O NÍ CELÝ ŽIVOT STARAJÍ</a:t>
            </a:r>
          </a:p>
          <a:p>
            <a:pPr algn="ctr"/>
            <a:r>
              <a:rPr lang="cs-CZ" sz="2000" dirty="0" smtClean="0"/>
              <a:t>DOKONCE JI I KRMÍ A TO TÍM NEJLEPŠÍM – MATEŘÍ KAŠIČKOU </a:t>
            </a:r>
          </a:p>
          <a:p>
            <a:pPr algn="ctr"/>
            <a:r>
              <a:rPr lang="cs-CZ" sz="2000" dirty="0" smtClean="0"/>
              <a:t>MATEŘÍ KAŠIČKA JE VÝMĚŠEK HLTANOVÝCH ŽLÁZ VČEL</a:t>
            </a:r>
          </a:p>
        </p:txBody>
      </p:sp>
      <p:pic>
        <p:nvPicPr>
          <p:cNvPr id="3074" name="Picture 2" descr="C:\Documents and Settings\User\Local Settings\Temporary Internet Files\Content.IE5\QNNDW2MD\MC9004247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0"/>
            <a:ext cx="1524000" cy="1866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JSOU SAMIČKY, KTERÉ NEMAJÍ VYVINUTÉ POHLAVNÍ ORGÁNY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LÍHNOU SE Z OPLOZENÝCH VAJÍČEK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ŽIJÍ NĚKOLIK MĚSÍCŮ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BĚHEM ŽIVOTA ZASTÁVAJÍ RŮZNÉ FUNKCE (ČINNOSTI)</a:t>
            </a:r>
          </a:p>
          <a:p>
            <a:pPr algn="ctr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„UKLÍZEČKA“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PRVNÍ ČINNOST, KTEROU DĚLNICE ZASTÁVÁ JE UKLÍZEČKA</a:t>
            </a:r>
          </a:p>
          <a:p>
            <a:endParaRPr lang="cs-CZ" dirty="0" smtClean="0"/>
          </a:p>
          <a:p>
            <a:r>
              <a:rPr lang="cs-CZ" dirty="0" smtClean="0"/>
              <a:t>ČISTÍ PLÁSTVE (BUŇKY) PRO MATKU, ABY DO NICH MOHLA KLÁST VAJÍČKA</a:t>
            </a:r>
          </a:p>
          <a:p>
            <a:endParaRPr lang="cs-CZ" dirty="0" smtClean="0"/>
          </a:p>
          <a:p>
            <a:r>
              <a:rPr lang="cs-CZ" dirty="0" smtClean="0"/>
              <a:t>TUTO ČINNOST DĚLNICE ZASTÁVÁ 3 DNY</a:t>
            </a:r>
          </a:p>
          <a:p>
            <a:endParaRPr lang="cs-CZ" dirty="0"/>
          </a:p>
        </p:txBody>
      </p:sp>
      <p:pic>
        <p:nvPicPr>
          <p:cNvPr id="4099" name="Picture 3" descr="C:\Documents and Settings\User\Local Settings\Temporary Internet Files\Content.IE5\3YD0CJ5H\MC900240781[1].wm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95936" y="908720"/>
            <a:ext cx="4690300" cy="4645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„KRMIČKA“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Z UKLÍZEČEK SE STÁVAJÍ KRMIČKY</a:t>
            </a:r>
          </a:p>
          <a:p>
            <a:endParaRPr lang="cs-CZ" dirty="0" smtClean="0"/>
          </a:p>
          <a:p>
            <a:r>
              <a:rPr lang="cs-CZ" dirty="0" smtClean="0"/>
              <a:t>ZÁSOBUJÍ  LARVY POTRAVOU</a:t>
            </a:r>
          </a:p>
          <a:p>
            <a:endParaRPr lang="cs-CZ" dirty="0" smtClean="0"/>
          </a:p>
          <a:p>
            <a:r>
              <a:rPr lang="cs-CZ" dirty="0" smtClean="0"/>
              <a:t>TUTO ČINNOST ZASTÁVÁ  2 DNY</a:t>
            </a:r>
            <a:endParaRPr lang="cs-CZ" dirty="0"/>
          </a:p>
        </p:txBody>
      </p:sp>
      <p:pic>
        <p:nvPicPr>
          <p:cNvPr id="5125" name="Picture 5" descr="C:\Documents and Settings\User\Local Settings\Temporary Internet Files\Content.IE5\DCG9WUW0\MC900347085[1].wm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484784"/>
            <a:ext cx="4387824" cy="3275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„KOJIČKA“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Z KRMIČEK SE STÁVAJÍ KOJIČKY</a:t>
            </a:r>
          </a:p>
          <a:p>
            <a:endParaRPr lang="cs-CZ" dirty="0" smtClean="0"/>
          </a:p>
          <a:p>
            <a:r>
              <a:rPr lang="cs-CZ" dirty="0" smtClean="0"/>
              <a:t>KRMÍ MATKU MATEŘÍ KAŠIČKOU</a:t>
            </a:r>
          </a:p>
          <a:p>
            <a:endParaRPr lang="cs-CZ" dirty="0" smtClean="0"/>
          </a:p>
          <a:p>
            <a:r>
              <a:rPr lang="cs-CZ" dirty="0" smtClean="0"/>
              <a:t>TUTO ČINNOST ZASTÁVAJÍ 6 DNŮ</a:t>
            </a:r>
          </a:p>
          <a:p>
            <a:endParaRPr lang="cs-CZ" dirty="0" smtClean="0"/>
          </a:p>
        </p:txBody>
      </p:sp>
      <p:pic>
        <p:nvPicPr>
          <p:cNvPr id="6146" name="Picture 2" descr="C:\Documents and Settings\User\Local Settings\Temporary Internet Files\Content.IE5\DCG9WUW0\MC900412444[1].wm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499992" y="1340768"/>
            <a:ext cx="3898880" cy="3643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„STAVITELKA“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 KOJIČEK SE STÁVAJÍ VČELY STAVITELKY</a:t>
            </a:r>
          </a:p>
          <a:p>
            <a:endParaRPr lang="cs-CZ" dirty="0" smtClean="0"/>
          </a:p>
          <a:p>
            <a:r>
              <a:rPr lang="cs-CZ" dirty="0" smtClean="0"/>
              <a:t>Z VOZKOTVORNÝCH ŽLÁZ VYMĚŠUJÍ VOSK A Z NĚHO STAVÍ PLÁSTVE</a:t>
            </a:r>
          </a:p>
          <a:p>
            <a:endParaRPr lang="cs-CZ" dirty="0" smtClean="0"/>
          </a:p>
          <a:p>
            <a:r>
              <a:rPr lang="cs-CZ" dirty="0" smtClean="0"/>
              <a:t>TUTO ČINNOST ZASTÁVAJÍ 6 DNŮ </a:t>
            </a:r>
            <a:endParaRPr lang="cs-CZ" dirty="0"/>
          </a:p>
        </p:txBody>
      </p:sp>
      <p:pic>
        <p:nvPicPr>
          <p:cNvPr id="7170" name="Picture 2" descr="C:\Documents and Settings\User\Local Settings\Temporary Internet Files\Content.IE5\BI2D836D\MC900240779[1].wm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292080" y="581504"/>
            <a:ext cx="3126230" cy="2476048"/>
          </a:xfrm>
          <a:prstGeom prst="rect">
            <a:avLst/>
          </a:prstGeom>
          <a:noFill/>
        </p:spPr>
      </p:pic>
      <p:pic>
        <p:nvPicPr>
          <p:cNvPr id="7171" name="Picture 3" descr="C:\Documents and Settings\User\Local Settings\Temporary Internet Files\Content.IE5\3YD0CJ5H\MC90035403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284984"/>
            <a:ext cx="2461535" cy="22983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„STRÁŽKYNĚ“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ZE STAVITELEK SE STÁVAJÍ STRÁŽKYNĚ</a:t>
            </a:r>
          </a:p>
          <a:p>
            <a:endParaRPr lang="cs-CZ" dirty="0" smtClean="0"/>
          </a:p>
          <a:p>
            <a:r>
              <a:rPr lang="cs-CZ" dirty="0" smtClean="0"/>
              <a:t>STŘEŽÍ, HLÍDAJÍ VCHOD (ČESNO) DO ÚLU</a:t>
            </a:r>
          </a:p>
          <a:p>
            <a:endParaRPr lang="cs-CZ" dirty="0" smtClean="0"/>
          </a:p>
          <a:p>
            <a:r>
              <a:rPr lang="cs-CZ" dirty="0" smtClean="0"/>
              <a:t>NEBOJÍ SE POUŽÍT ŽIHADLO, KTERÉ JE OPATŘENO ZPĚTNÝMI HÁČKY</a:t>
            </a:r>
          </a:p>
          <a:p>
            <a:r>
              <a:rPr lang="cs-CZ" dirty="0" smtClean="0"/>
              <a:t>KDYŽ HO POUŽIJÍ - UMÍRAJÍ</a:t>
            </a:r>
          </a:p>
          <a:p>
            <a:endParaRPr lang="cs-CZ" dirty="0" smtClean="0"/>
          </a:p>
          <a:p>
            <a:r>
              <a:rPr lang="cs-CZ" dirty="0" smtClean="0"/>
              <a:t>TUTO ČINNOST ZASTÁVAJÍ 3 DNY</a:t>
            </a:r>
            <a:endParaRPr lang="cs-CZ" dirty="0"/>
          </a:p>
        </p:txBody>
      </p:sp>
      <p:pic>
        <p:nvPicPr>
          <p:cNvPr id="9218" name="Picture 2" descr="C:\Documents and Settings\User\Local Settings\Temporary Internet Files\Content.IE5\QNNDW2MD\MC900304465[1].wm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44008" y="1268760"/>
            <a:ext cx="3697373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„LÉTAVKA“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ZE STRÁŽKYNĚ SE STÁVÁ LÉTAVKA</a:t>
            </a:r>
          </a:p>
          <a:p>
            <a:endParaRPr lang="cs-CZ" dirty="0" smtClean="0"/>
          </a:p>
          <a:p>
            <a:r>
              <a:rPr lang="cs-CZ" dirty="0" smtClean="0"/>
              <a:t>PŘINÁŠÍ VODU A POTRAVU DO ÚLU</a:t>
            </a:r>
          </a:p>
          <a:p>
            <a:endParaRPr lang="cs-CZ" dirty="0" smtClean="0"/>
          </a:p>
          <a:p>
            <a:r>
              <a:rPr lang="cs-CZ" dirty="0" smtClean="0"/>
              <a:t>TUTO ČINNOST ZASTÁVAJÍ AŽ DO SMRTI</a:t>
            </a:r>
            <a:endParaRPr lang="cs-CZ" dirty="0"/>
          </a:p>
        </p:txBody>
      </p:sp>
      <p:pic>
        <p:nvPicPr>
          <p:cNvPr id="10244" name="Picture 4" descr="C:\Documents and Settings\User\Local Settings\Temporary Internet Files\Content.IE5\BI2D836D\MC900437445[1].wm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355976" y="1340768"/>
            <a:ext cx="4464496" cy="40586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TRUBEC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cs-CZ" dirty="0" smtClean="0"/>
              <a:t>TRUBCI JSOU VČELÍ SAMCI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LÍHNOU SE Z NEOPLOZENÝCH VAJÍČEK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NEMAJÍ ŽIHADLO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V ÚLU JICH JE KOLEM PĚTISET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JEDINOU ČINNOSTÍ TRUBCŮ JE PŘI SVATEBNÍM LETU OPLODNIT KRÁLOVNU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NA PODZIM JSOU TRUBCI Z ÚLU VYHNÁNI A UMÍRAJÍ</a:t>
            </a:r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POTRAVA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LÉTAVKY SBÍRAJÍ PYL DO KOŠÍČKŮ NA KONČETINÁCH A PŘINÁŠÍ HO DO ÚLU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KRMIČKY  PYL ODEBÍRAJÍ A VE SVÉM TĚLE PŘEMĚŇUJÍ NA POTRAVU PRO LARVY</a:t>
            </a:r>
          </a:p>
          <a:p>
            <a:endParaRPr lang="cs-CZ" dirty="0" smtClean="0"/>
          </a:p>
          <a:p>
            <a:r>
              <a:rPr lang="cs-CZ" dirty="0" smtClean="0"/>
              <a:t>TAKTO UPRAVENÝ PYL JE BOHATÝ NA BÍLKOVINY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LÉTAVKY SBÍRAJÍ NEKTAR NEBO MEDOVICI DO ROZŠÍŘENÉHO HLTANU (VOLÁTKA)</a:t>
            </a:r>
          </a:p>
          <a:p>
            <a:r>
              <a:rPr lang="cs-CZ" dirty="0" smtClean="0"/>
              <a:t>V ÚLU HO UKLÁDAJÍ DO PLÁSTVÍ</a:t>
            </a:r>
          </a:p>
          <a:p>
            <a:r>
              <a:rPr lang="cs-CZ" dirty="0" smtClean="0"/>
              <a:t>VČELY V ÚLU NEKTAR ZAHUŠŤUJÍ AŽ Z NĚHO VZNIKNE MED</a:t>
            </a:r>
          </a:p>
          <a:p>
            <a:r>
              <a:rPr lang="cs-CZ" dirty="0" smtClean="0"/>
              <a:t>MED JE BOHATÝ NA CUKR.</a:t>
            </a:r>
          </a:p>
          <a:p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/>
            <a:r>
              <a:rPr lang="cs-CZ" dirty="0" smtClean="0"/>
              <a:t>PYL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NEKTAR NEBO MEDOVICE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7" grpId="0" build="p"/>
      <p:bldP spid="4" grpId="0" build="p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VČELÍ PRODUKTY</a:t>
            </a:r>
            <a:endParaRPr lang="cs-CZ" dirty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BCAFF93-FFC0-44B2-AF2A-F79E85A71F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9">
                                            <p:graphicEl>
                                              <a:dgm id="{4BCAFF93-FFC0-44B2-AF2A-F79E85A71F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AB7453F-4E36-4B2A-A295-C7D3A25F18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9">
                                            <p:graphicEl>
                                              <a:dgm id="{6AB7453F-4E36-4B2A-A295-C7D3A25F18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B173107-5699-4110-80C8-F52EF7B8CB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9">
                                            <p:graphicEl>
                                              <a:dgm id="{FB173107-5699-4110-80C8-F52EF7B8CB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1BE2DCB-3530-46F5-926F-FBD8C72C06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9">
                                            <p:graphicEl>
                                              <a:dgm id="{21BE2DCB-3530-46F5-926F-FBD8C72C06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9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ORIENTACE A KOMUNIKACE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VČELY JSOU SOCIÁLNÍ HMYZ S VYSOKOU SCHOPNOSTÍ KOMUNIKACE</a:t>
            </a:r>
          </a:p>
          <a:p>
            <a:pPr algn="ctr">
              <a:buNone/>
            </a:pPr>
            <a:endParaRPr lang="cs-CZ" dirty="0" smtClean="0"/>
          </a:p>
          <a:p>
            <a:pPr algn="ctr"/>
            <a:r>
              <a:rPr lang="cs-CZ" dirty="0" smtClean="0"/>
              <a:t>VČELY SE DOROZUMÍVAJÍ POMOCÍ TANCE</a:t>
            </a:r>
          </a:p>
          <a:p>
            <a:pPr algn="ctr"/>
            <a:r>
              <a:rPr lang="cs-CZ" dirty="0" smtClean="0"/>
              <a:t>POMOCÍ TANCE UKÁŽÍ OSTATNÍM VČELÁM SMĚR A VZDÁLENOST MÍSTA, KDE JE DOSTATEK POTRAVY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  <p:pic>
        <p:nvPicPr>
          <p:cNvPr id="11266" name="Picture 2" descr="C:\Documents and Settings\User\Local Settings\Temporary Internet Files\Content.IE5\3YD0CJ5H\MC90021694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5157192"/>
            <a:ext cx="1811426" cy="1280160"/>
          </a:xfrm>
          <a:prstGeom prst="rect">
            <a:avLst/>
          </a:prstGeom>
          <a:noFill/>
        </p:spPr>
      </p:pic>
      <p:pic>
        <p:nvPicPr>
          <p:cNvPr id="11267" name="Picture 3" descr="C:\Documents and Settings\User\Local Settings\Temporary Internet Files\Content.IE5\QNNDW2MD\MC9002407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97152"/>
            <a:ext cx="1713586" cy="1803197"/>
          </a:xfrm>
          <a:prstGeom prst="rect">
            <a:avLst/>
          </a:prstGeom>
          <a:noFill/>
        </p:spPr>
      </p:pic>
      <p:pic>
        <p:nvPicPr>
          <p:cNvPr id="11268" name="Picture 4" descr="C:\Documents and Settings\User\Local Settings\Temporary Internet Files\Content.IE5\DCG9WUW0\MC90024077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4664"/>
            <a:ext cx="1816913" cy="13313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SOSÁK SACÍHO ÚSTROJÍ</a:t>
            </a:r>
            <a:endParaRPr lang="cs-CZ" dirty="0"/>
          </a:p>
        </p:txBody>
      </p:sp>
      <p:pic>
        <p:nvPicPr>
          <p:cNvPr id="4" name="Zástupný symbol pro obsah 3" descr="P429021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384266" y="1600200"/>
            <a:ext cx="3613467" cy="4873625"/>
          </a:xfrm>
        </p:spPr>
      </p:pic>
      <p:sp>
        <p:nvSpPr>
          <p:cNvPr id="5" name="TextovéPole 4"/>
          <p:cNvSpPr txBox="1"/>
          <p:nvPr/>
        </p:nvSpPr>
        <p:spPr>
          <a:xfrm>
            <a:off x="6876256" y="594928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KOŠÍČKY NA 3.PÁRU KONČETIN</a:t>
            </a:r>
            <a:endParaRPr lang="cs-CZ" dirty="0"/>
          </a:p>
        </p:txBody>
      </p:sp>
      <p:pic>
        <p:nvPicPr>
          <p:cNvPr id="5" name="Zástupný symbol pro obsah 4" descr="P4290250 (2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36831" y="1600200"/>
            <a:ext cx="6508338" cy="4873625"/>
          </a:xfrm>
        </p:spPr>
      </p:pic>
      <p:sp>
        <p:nvSpPr>
          <p:cNvPr id="8" name="TextovéPole 7"/>
          <p:cNvSpPr txBox="1"/>
          <p:nvPr/>
        </p:nvSpPr>
        <p:spPr>
          <a:xfrm>
            <a:off x="7308304" y="616530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OZNAČENÁ MATKA VČELAŘEM</a:t>
            </a:r>
            <a:endParaRPr lang="cs-CZ" dirty="0"/>
          </a:p>
        </p:txBody>
      </p:sp>
      <p:pic>
        <p:nvPicPr>
          <p:cNvPr id="4" name="Zástupný symbol pro obsah 3" descr="P429013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5496" y="1600200"/>
            <a:ext cx="3421007" cy="4572000"/>
          </a:xfrm>
        </p:spPr>
      </p:pic>
      <p:pic>
        <p:nvPicPr>
          <p:cNvPr id="7" name="Zástupný symbol pro obsah 6" descr="P4290145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270375" y="2543404"/>
            <a:ext cx="3657600" cy="2685592"/>
          </a:xfrm>
        </p:spPr>
      </p:pic>
      <p:sp>
        <p:nvSpPr>
          <p:cNvPr id="9" name="TextovéPole 8"/>
          <p:cNvSpPr txBox="1"/>
          <p:nvPr/>
        </p:nvSpPr>
        <p:spPr>
          <a:xfrm>
            <a:off x="6876256" y="594928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3,4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VČELÍ RÁMEČKY</a:t>
            </a:r>
            <a:endParaRPr lang="cs-CZ" dirty="0"/>
          </a:p>
        </p:txBody>
      </p:sp>
      <p:pic>
        <p:nvPicPr>
          <p:cNvPr id="5" name="Zástupný symbol pro obsah 4" descr="P429018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34325" y="1600200"/>
            <a:ext cx="6513349" cy="4873625"/>
          </a:xfrm>
        </p:spPr>
      </p:pic>
      <p:sp>
        <p:nvSpPr>
          <p:cNvPr id="8" name="TextovéPole 7"/>
          <p:cNvSpPr txBox="1"/>
          <p:nvPr/>
        </p:nvSpPr>
        <p:spPr>
          <a:xfrm>
            <a:off x="7380312" y="630932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ZAVÍČKOVANÉ LARVY BUDOUCÍ MATKY, DĚLNIC A TRUBCŮ</a:t>
            </a:r>
            <a:endParaRPr lang="cs-CZ" dirty="0"/>
          </a:p>
        </p:txBody>
      </p:sp>
      <p:pic>
        <p:nvPicPr>
          <p:cNvPr id="5" name="Zástupný symbol pro obsah 4" descr="P429018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7797"/>
            <a:ext cx="3657600" cy="2736806"/>
          </a:xfrm>
        </p:spPr>
      </p:pic>
      <p:pic>
        <p:nvPicPr>
          <p:cNvPr id="6" name="Zástupný symbol pro obsah 5" descr="P4290190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270375" y="2524109"/>
            <a:ext cx="3657600" cy="2724182"/>
          </a:xfrm>
        </p:spPr>
      </p:pic>
      <p:sp>
        <p:nvSpPr>
          <p:cNvPr id="7" name="TextovéPole 6"/>
          <p:cNvSpPr txBox="1"/>
          <p:nvPr/>
        </p:nvSpPr>
        <p:spPr>
          <a:xfrm>
            <a:off x="6876256" y="594928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6,7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PC\Local Settings\Temporary Internet Files\Content.IE5\L258TS4B\MC900353704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900266"/>
            <a:ext cx="5544616" cy="493274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2617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Zápis do sešitu: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b="1" dirty="0" smtClean="0">
                <a:solidFill>
                  <a:schemeClr val="tx1"/>
                </a:solidFill>
              </a:rPr>
              <a:t>včela medonosná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5157192"/>
            <a:ext cx="2520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 zadečku napiš, jaký je rozdíl mezi žihadlem včely a vosy. 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04048" y="1628800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 křídla vepiš včelí produkty.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35696" y="5373216"/>
            <a:ext cx="23042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 hrudi vepiš, kdo tvoří včelí společenstvo.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260648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 sešitu nakreslit obrázek včely a do obrázku vepsat odpovědi na otázky.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3528" y="2564904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 křídla vepiš hlavní význam včel pro člověka. 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PC\Local Settings\Temporary Internet Files\Content.IE5\L258TS4B\MC900353704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908720"/>
            <a:ext cx="5544616" cy="493274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2617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řešení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b="1" dirty="0" smtClean="0">
                <a:solidFill>
                  <a:schemeClr val="tx1"/>
                </a:solidFill>
              </a:rPr>
              <a:t>včela medonosná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5157192"/>
            <a:ext cx="2520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 zadečku napiš, jaký je rozdíl mezi žihadlem včely a vosy. 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04048" y="1628800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 křídla vepiš včelí produkty.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35696" y="5373216"/>
            <a:ext cx="23042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 hrudi vepiš, kdo tvoří včelí společenstvo.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3528" y="2564904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 křídla vepiš hlavní význam včel pro člověka. .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36096" y="2564904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Vosk, med, jed, propolis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18580495">
            <a:off x="2087704" y="3779265"/>
            <a:ext cx="1680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Opylovači rostlin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20277660">
            <a:off x="3635896" y="2348880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MATKA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DĚLNICE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TRUBCI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 rot="20604995">
            <a:off x="4102865" y="3293888"/>
            <a:ext cx="18722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VČELÍ ŽIHADLO JE OPATŘENO ZPĚTNÝMI HÁČKY A VOSÍ ŽIHADLO JE HLADKÉ. 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</a:p>
        </p:txBody>
      </p:sp>
      <p:sp>
        <p:nvSpPr>
          <p:cNvPr id="41987" name="Rectangle 3"/>
          <p:cNvSpPr>
            <a:spLocks noGrp="1"/>
          </p:cNvSpPr>
          <p:nvPr>
            <p:ph sz="quarter" idx="1"/>
          </p:nvPr>
        </p:nvSpPr>
        <p:spPr>
          <a:xfrm>
            <a:off x="395536" y="155679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není-li uvedeno jinak vlastní práce autora</a:t>
            </a:r>
          </a:p>
          <a:p>
            <a:pPr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Obrázky použité v prezentaci jsou dostupné pod licencí Microsoft Office 2007 na Office.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com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Obrázky číslo 1-7   se souhlasem Renaty Daňkové</a:t>
            </a:r>
          </a:p>
          <a:p>
            <a:pPr>
              <a:buFont typeface="Arial" charset="0"/>
              <a:buNone/>
            </a:pPr>
            <a:endParaRPr lang="cs-CZ" sz="12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12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199</TotalTime>
  <Words>706</Words>
  <Application>Microsoft Office PowerPoint</Application>
  <PresentationFormat>Předvádění na obrazovce (4:3)</PresentationFormat>
  <Paragraphs>201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Arkýř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VČELA  MEDONOSNÁ</vt:lpstr>
      <vt:lpstr>Snímek 3</vt:lpstr>
      <vt:lpstr>NEJUŽITEČNĚJŠÍ HMYZ</vt:lpstr>
      <vt:lpstr>ROZMNOŽOVÁNÍ</vt:lpstr>
      <vt:lpstr>ŽIVOT VČEL</vt:lpstr>
      <vt:lpstr>MATKA</vt:lpstr>
      <vt:lpstr>DĚLNICE</vt:lpstr>
      <vt:lpstr>„UKLÍZEČKA“</vt:lpstr>
      <vt:lpstr>„KRMIČKA“</vt:lpstr>
      <vt:lpstr>„KOJIČKA“</vt:lpstr>
      <vt:lpstr>„STAVITELKA“</vt:lpstr>
      <vt:lpstr>„STRÁŽKYNĚ“</vt:lpstr>
      <vt:lpstr>„LÉTAVKA“</vt:lpstr>
      <vt:lpstr>TRUBEC</vt:lpstr>
      <vt:lpstr>POTRAVA</vt:lpstr>
      <vt:lpstr>VČELÍ PRODUKTY</vt:lpstr>
      <vt:lpstr>ORIENTACE A KOMUNIKACE</vt:lpstr>
      <vt:lpstr>SOSÁK SACÍHO ÚSTROJÍ</vt:lpstr>
      <vt:lpstr>KOŠÍČKY NA 3.PÁRU KONČETIN</vt:lpstr>
      <vt:lpstr>OZNAČENÁ MATKA VČELAŘEM</vt:lpstr>
      <vt:lpstr>VČELÍ RÁMEČKY</vt:lpstr>
      <vt:lpstr>ZAVÍČKOVANÉ LARVY BUDOUCÍ MATKY, DĚLNIC A TRUBCŮ</vt:lpstr>
      <vt:lpstr>Zápis do sešitu: včela medonosná </vt:lpstr>
      <vt:lpstr>řešení včela medonosná 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User</cp:lastModifiedBy>
  <cp:revision>23</cp:revision>
  <dcterms:modified xsi:type="dcterms:W3CDTF">2012-05-21T17:10:13Z</dcterms:modified>
</cp:coreProperties>
</file>