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30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endParaRPr lang="cs-CZ" sz="1400" dirty="0" smtClean="0"/>
        </a:p>
        <a:p>
          <a:r>
            <a:rPr lang="cs-CZ" sz="1400" dirty="0" smtClean="0"/>
            <a:t>Název </a:t>
          </a:r>
          <a:r>
            <a:rPr lang="cs-CZ" sz="1400" dirty="0"/>
            <a:t>školy</a:t>
          </a:r>
          <a:r>
            <a:rPr lang="cs-CZ" sz="1400" dirty="0" smtClean="0"/>
            <a:t>:  Dětský domov, Základní škola praktická, Praktická škola a Školní jídelna, Dlažkovice 1, příspěvková organizace 411 15 Třebívlice    </a:t>
          </a:r>
        </a:p>
        <a:p>
          <a:pPr algn="l"/>
          <a:r>
            <a:rPr lang="cs-CZ" sz="1100" dirty="0" smtClean="0"/>
            <a:t>   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</a:t>
          </a:r>
          <a:r>
            <a:rPr lang="cs-CZ" sz="1600" dirty="0" err="1" smtClean="0"/>
            <a:t>Mgr.Lenka</a:t>
          </a:r>
          <a:r>
            <a:rPr lang="cs-CZ" sz="1600" dirty="0" smtClean="0"/>
            <a:t> </a:t>
          </a:r>
          <a:r>
            <a:rPr lang="cs-CZ" sz="1600" dirty="0" err="1" smtClean="0"/>
            <a:t>Preisová</a:t>
          </a:r>
          <a:r>
            <a:rPr lang="cs-CZ" sz="1600" dirty="0" smtClean="0"/>
            <a:t> 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VY_12_INOVACE_31_Čj_časování sloves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</a:t>
          </a:r>
          <a:r>
            <a:rPr lang="cs-CZ" sz="1600" smtClean="0"/>
            <a:t>Časování </a:t>
          </a:r>
          <a:r>
            <a:rPr lang="cs-CZ" sz="1600" smtClean="0"/>
            <a:t>sloves-doplňování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r>
            <a:rPr lang="cs-CZ" sz="1600" dirty="0"/>
            <a:t>Číslo </a:t>
          </a:r>
          <a:r>
            <a:rPr lang="cs-CZ" sz="1600" dirty="0" smtClean="0"/>
            <a:t>projektu: CZ.1.07/1.4.00/21.2189</a:t>
          </a:r>
        </a:p>
        <a:p>
          <a:pPr algn="l"/>
          <a:r>
            <a:rPr lang="cs-CZ" sz="1100" dirty="0" smtClean="0"/>
            <a:t> </a:t>
          </a:r>
          <a:endParaRPr lang="cs-CZ" sz="11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ScaleY="9428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 smtClean="0"/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školy</a:t>
          </a:r>
          <a:r>
            <a:rPr lang="cs-CZ" sz="1400" kern="1200" dirty="0" smtClean="0"/>
            <a:t>:  Dětský domov, Základní škola praktická, Praktická škola a Školní jídelna, Dlažkovice 1, příspěvková organizace 411 15 Třebívlice   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  </a:t>
          </a:r>
          <a:endParaRPr lang="cs-CZ" sz="11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</a:t>
          </a:r>
          <a:r>
            <a:rPr lang="cs-CZ" sz="1600" kern="1200" dirty="0" err="1" smtClean="0"/>
            <a:t>Mgr.Lenka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Preisová</a:t>
          </a:r>
          <a:r>
            <a:rPr lang="cs-CZ" sz="1600" kern="1200" dirty="0" smtClean="0"/>
            <a:t> </a:t>
          </a:r>
          <a:endParaRPr lang="cs-CZ" sz="16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357203"/>
          <a:ext cx="4752528" cy="22051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VY_12_INOVACE_31_Čj_časování sloves</a:t>
          </a:r>
          <a:endParaRPr lang="cs-CZ" sz="1600" kern="1200" dirty="0"/>
        </a:p>
      </dsp:txBody>
      <dsp:txXfrm>
        <a:off x="2016223" y="1357203"/>
        <a:ext cx="4752528" cy="608325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</a:t>
          </a:r>
          <a:r>
            <a:rPr lang="cs-CZ" sz="1600" kern="1200" smtClean="0"/>
            <a:t>Časování </a:t>
          </a:r>
          <a:r>
            <a:rPr lang="cs-CZ" sz="1600" kern="1200" smtClean="0"/>
            <a:t>sloves-doplňování</a:t>
          </a:r>
          <a:endParaRPr lang="cs-CZ" sz="16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</a:t>
          </a:r>
          <a:r>
            <a:rPr lang="cs-CZ" sz="1600" kern="1200" dirty="0" smtClean="0"/>
            <a:t>projektu: CZ.1.07/1.4.00/21.2189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</a:t>
          </a:r>
          <a:endParaRPr lang="cs-CZ" sz="11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574749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75856" y="486916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30.3.2012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určen pro žáky 7.třídy praktické školy</a:t>
            </a:r>
          </a:p>
          <a:p>
            <a:r>
              <a:rPr lang="cs-CZ" dirty="0"/>
              <a:t>Využitelný při práci s interaktivní </a:t>
            </a:r>
            <a:r>
              <a:rPr lang="cs-CZ" dirty="0" smtClean="0"/>
              <a:t>tabulí</a:t>
            </a:r>
          </a:p>
          <a:p>
            <a:r>
              <a:rPr lang="cs-CZ" dirty="0" smtClean="0"/>
              <a:t>Vyhledávání sloves a jejich časování</a:t>
            </a:r>
          </a:p>
          <a:p>
            <a:r>
              <a:rPr lang="cs-CZ" dirty="0" smtClean="0"/>
              <a:t>Práce s textem</a:t>
            </a:r>
          </a:p>
          <a:p>
            <a:r>
              <a:rPr lang="cs-CZ" dirty="0" smtClean="0"/>
              <a:t>Druh realizace: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92D050"/>
                </a:solidFill>
              </a:rPr>
              <a:t>Podtrhni v textu zelenou barvou všechna slovesa.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Přihnaly se tmavé mraky a rozpoutala se bouře. Proudy vod se lily z oblaků. V několika minutách zařvaly v úžlabinách potoky. Vlny valily balvany jako kuličky, rvaly břehy a zametaly padlé stromy jako třísky. Pak začaly padat kroupy. Krupobití vyhnalo ovce z ohrady do lesa. Větve se skláněly níže k zemi. Přívaly se hrnuly na osadu ze všech stran. Chatrnější domky se rozsypaly.</a:t>
            </a:r>
          </a:p>
        </p:txBody>
      </p:sp>
    </p:spTree>
    <p:extLst>
      <p:ext uri="{BB962C8B-B14F-4D97-AF65-F5344CB8AC3E}">
        <p14:creationId xmlns:p14="http://schemas.microsoft.com/office/powerpoint/2010/main" val="27891819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>
                    <a:lumMod val="40000"/>
                    <a:lumOff val="60000"/>
                  </a:schemeClr>
                </a:solidFill>
              </a:rPr>
              <a:t>Správně doplň.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44695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28368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práce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163</Words>
  <Application>Microsoft Office PowerPoint</Application>
  <PresentationFormat>Předvádění na obrazovce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 a metodický pokyn</vt:lpstr>
      <vt:lpstr>Podtrhni v textu zelenou barvou všechna slovesa.</vt:lpstr>
      <vt:lpstr>Správně doplň.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Dlazkovice</cp:lastModifiedBy>
  <cp:revision>9</cp:revision>
  <dcterms:created xsi:type="dcterms:W3CDTF">2011-08-21T15:31:45Z</dcterms:created>
  <dcterms:modified xsi:type="dcterms:W3CDTF">2012-05-22T06:39:29Z</dcterms:modified>
</cp:coreProperties>
</file>