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baseline="0" dirty="0" smtClean="0"/>
            <a:t>VY_32_INOVACE_20_Anglický jazyk 4.ročník_Some-any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Mgr. 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</a:t>
          </a:r>
          <a:r>
            <a:rPr lang="cs-CZ" sz="2000" dirty="0" err="1" smtClean="0"/>
            <a:t>Some-any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588F45B1-2D9E-47B6-873E-9ADF250A698D}">
      <dgm:prSet/>
      <dgm:spPr/>
      <dgm:t>
        <a:bodyPr/>
        <a:lstStyle/>
        <a:p>
          <a:pPr algn="l"/>
          <a:r>
            <a:rPr lang="cs-CZ" dirty="0" smtClean="0"/>
            <a:t>Vytvořeno: květen 2012</a:t>
          </a:r>
          <a:endParaRPr lang="cs-CZ" dirty="0"/>
        </a:p>
      </dgm:t>
    </dgm:pt>
    <dgm:pt modelId="{0D63F0FC-DE8E-458A-8A6B-5C029CA9EC9E}" type="parTrans" cxnId="{9E8D7374-9C7F-47E7-94E8-8691233AC6D0}">
      <dgm:prSet/>
      <dgm:spPr/>
    </dgm:pt>
    <dgm:pt modelId="{DDB0DDC5-B3CD-46A7-ABE9-338C295B9C7D}" type="sibTrans" cxnId="{9E8D7374-9C7F-47E7-94E8-8691233AC6D0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E5C10FDE-C601-49FC-87E5-1FED19F1B72F}" type="pres">
      <dgm:prSet presAssocID="{588F45B1-2D9E-47B6-873E-9ADF250A698D}" presName="vertSpace5" presStyleLbl="node1" presStyleIdx="3" presStyleCnt="6"/>
      <dgm:spPr/>
    </dgm:pt>
    <dgm:pt modelId="{29AD8FE3-93F0-4BEF-987D-0DB3FB98B720}" type="pres">
      <dgm:prSet presAssocID="{588F45B1-2D9E-47B6-873E-9ADF250A698D}" presName="circle5" presStyleLbl="node1" presStyleIdx="4" presStyleCnt="6"/>
      <dgm:spPr/>
    </dgm:pt>
    <dgm:pt modelId="{236ADF15-F8ED-4097-9B38-425BBC5FC6DB}" type="pres">
      <dgm:prSet presAssocID="{588F45B1-2D9E-47B6-873E-9ADF250A698D}" presName="rect5" presStyleLbl="alignAcc1" presStyleIdx="4" presStyleCnt="6" custLinFactNeighborX="417" custLinFactNeighborY="4243"/>
      <dgm:spPr/>
    </dgm:pt>
    <dgm:pt modelId="{19B0CF3B-EF3E-4399-9BE8-547F1F869311}" type="pres">
      <dgm:prSet presAssocID="{4C35D32F-0EAB-4CD7-82EE-45574DC2A586}" presName="vertSpace6" presStyleLbl="node1" presStyleIdx="4" presStyleCnt="6"/>
      <dgm:spPr/>
    </dgm:pt>
    <dgm:pt modelId="{954FC239-68A8-4C5B-90EE-625F19179AE6}" type="pres">
      <dgm:prSet presAssocID="{4C35D32F-0EAB-4CD7-82EE-45574DC2A586}" presName="circle6" presStyleLbl="node1" presStyleIdx="5" presStyleCnt="6"/>
      <dgm:spPr/>
    </dgm:pt>
    <dgm:pt modelId="{693B1C8F-41D2-4EE2-91C5-51517547197B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84793D-8481-449D-B006-8E548B213BAF}" type="pres">
      <dgm:prSet presAssocID="{588F45B1-2D9E-47B6-873E-9ADF250A698D}" presName="rect5ParTxNoCh" presStyleLbl="alignAcc1" presStyleIdx="5" presStyleCnt="6">
        <dgm:presLayoutVars>
          <dgm:chMax val="1"/>
          <dgm:bulletEnabled val="1"/>
        </dgm:presLayoutVars>
      </dgm:prSet>
      <dgm:spPr/>
    </dgm:pt>
    <dgm:pt modelId="{77DFC6F0-44D8-4591-949A-897F29447226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080A8C-F4CE-42FF-B05D-E40D988B18D2}" type="presOf" srcId="{588F45B1-2D9E-47B6-873E-9ADF250A698D}" destId="{236ADF15-F8ED-4097-9B38-425BBC5FC6DB}" srcOrd="0" destOrd="0" presId="urn:microsoft.com/office/officeart/2005/8/layout/target3"/>
    <dgm:cxn modelId="{F5480C2A-7920-459D-80B8-CE6B30C4F0BE}" type="presOf" srcId="{4C35D32F-0EAB-4CD7-82EE-45574DC2A586}" destId="{693B1C8F-41D2-4EE2-91C5-51517547197B}" srcOrd="0" destOrd="0" presId="urn:microsoft.com/office/officeart/2005/8/layout/target3"/>
    <dgm:cxn modelId="{8F072D80-C9DA-4186-845B-9888B10A9E53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66BC427-DDA6-4290-B48A-137329DF315D}" type="presOf" srcId="{D1D4F407-5343-4D3F-B5B9-D407B03CAEB4}" destId="{D005CE8C-CC26-4C3E-AC11-E15060ECD759}" srcOrd="0" destOrd="0" presId="urn:microsoft.com/office/officeart/2005/8/layout/target3"/>
    <dgm:cxn modelId="{9E8D7374-9C7F-47E7-94E8-8691233AC6D0}" srcId="{757F3AB3-0718-4624-B441-E567A8F0AB56}" destId="{588F45B1-2D9E-47B6-873E-9ADF250A698D}" srcOrd="4" destOrd="0" parTransId="{0D63F0FC-DE8E-458A-8A6B-5C029CA9EC9E}" sibTransId="{DDB0DDC5-B3CD-46A7-ABE9-338C295B9C7D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06E2D40-D44F-4DF7-A10C-4E738E3228AE}" type="presOf" srcId="{D1D4F407-5343-4D3F-B5B9-D407B03CAEB4}" destId="{AED2198E-93D5-4001-81B4-73124B309672}" srcOrd="1" destOrd="0" presId="urn:microsoft.com/office/officeart/2005/8/layout/target3"/>
    <dgm:cxn modelId="{E2543936-1896-4267-93C6-462B72983A34}" type="presOf" srcId="{D1B46980-6531-4606-95E6-44980827E919}" destId="{6140AFEC-043D-4C43-A2F9-D0F5331DF3A3}" srcOrd="0" destOrd="0" presId="urn:microsoft.com/office/officeart/2005/8/layout/target3"/>
    <dgm:cxn modelId="{1D7BBB5E-7BA3-4011-9BAB-863D6F868FF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56C183-703E-4341-B228-33515A1BAF50}" type="presOf" srcId="{757F3AB3-0718-4624-B441-E567A8F0AB56}" destId="{333A1088-737F-45CB-B68E-254E46348037}" srcOrd="0" destOrd="0" presId="urn:microsoft.com/office/officeart/2005/8/layout/target3"/>
    <dgm:cxn modelId="{C71F586C-C9DE-4008-8BFD-D501B38DDC15}" type="presOf" srcId="{588F45B1-2D9E-47B6-873E-9ADF250A698D}" destId="{FB84793D-8481-449D-B006-8E548B213BAF}" srcOrd="1" destOrd="0" presId="urn:microsoft.com/office/officeart/2005/8/layout/target3"/>
    <dgm:cxn modelId="{BA1834A4-B573-4AFB-926F-FB37328C0B44}" type="presOf" srcId="{D8197B8C-B260-4A16-BDF4-0947B075E274}" destId="{5A5FFA88-C948-4069-8E93-59FA12366E83}" srcOrd="1" destOrd="0" presId="urn:microsoft.com/office/officeart/2005/8/layout/target3"/>
    <dgm:cxn modelId="{13E18F52-AE8E-4D81-8149-5F1C90343F21}" type="presOf" srcId="{B651F6E3-6281-48DB-9319-2AEAFDAE7572}" destId="{619D679B-A015-4ECF-8348-D1034C574F40}" srcOrd="0" destOrd="0" presId="urn:microsoft.com/office/officeart/2005/8/layout/target3"/>
    <dgm:cxn modelId="{D952E29C-BEF5-4B22-8756-78F72AC05D22}" type="presOf" srcId="{4C35D32F-0EAB-4CD7-82EE-45574DC2A586}" destId="{77DFC6F0-44D8-4591-949A-897F29447226}" srcOrd="1" destOrd="0" presId="urn:microsoft.com/office/officeart/2005/8/layout/target3"/>
    <dgm:cxn modelId="{0C70DF5C-6123-4A55-86CA-0E67F9C28FC8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270EA84D-14E8-4E06-B29B-2A896AFFB415}" type="presParOf" srcId="{333A1088-737F-45CB-B68E-254E46348037}" destId="{F5ABB229-8D3B-4694-996A-96F23CF14429}" srcOrd="0" destOrd="0" presId="urn:microsoft.com/office/officeart/2005/8/layout/target3"/>
    <dgm:cxn modelId="{CA8678D9-F015-43D0-9AA9-68E9A83211DC}" type="presParOf" srcId="{333A1088-737F-45CB-B68E-254E46348037}" destId="{F41139FD-01EE-4571-8B17-4FB00FC51163}" srcOrd="1" destOrd="0" presId="urn:microsoft.com/office/officeart/2005/8/layout/target3"/>
    <dgm:cxn modelId="{2B00A03E-6B8A-42F2-9A1E-753618C25F6F}" type="presParOf" srcId="{333A1088-737F-45CB-B68E-254E46348037}" destId="{D005CE8C-CC26-4C3E-AC11-E15060ECD759}" srcOrd="2" destOrd="0" presId="urn:microsoft.com/office/officeart/2005/8/layout/target3"/>
    <dgm:cxn modelId="{1B594C6E-8437-41CC-AC30-DAC21966F6C1}" type="presParOf" srcId="{333A1088-737F-45CB-B68E-254E46348037}" destId="{2C702D82-9B77-49B7-9568-BB8EB47C3372}" srcOrd="3" destOrd="0" presId="urn:microsoft.com/office/officeart/2005/8/layout/target3"/>
    <dgm:cxn modelId="{E8DE5A61-949D-4F50-B59D-66048E184F35}" type="presParOf" srcId="{333A1088-737F-45CB-B68E-254E46348037}" destId="{A52A0455-90FF-4808-ABD0-F02540D31D5A}" srcOrd="4" destOrd="0" presId="urn:microsoft.com/office/officeart/2005/8/layout/target3"/>
    <dgm:cxn modelId="{9F88765B-9A41-4DC5-9946-D6A737CB314A}" type="presParOf" srcId="{333A1088-737F-45CB-B68E-254E46348037}" destId="{6140AFEC-043D-4C43-A2F9-D0F5331DF3A3}" srcOrd="5" destOrd="0" presId="urn:microsoft.com/office/officeart/2005/8/layout/target3"/>
    <dgm:cxn modelId="{732C9904-454B-491E-AF00-AB8CAD548D89}" type="presParOf" srcId="{333A1088-737F-45CB-B68E-254E46348037}" destId="{9358AC05-5D7D-4327-9F80-1AD486AEA664}" srcOrd="6" destOrd="0" presId="urn:microsoft.com/office/officeart/2005/8/layout/target3"/>
    <dgm:cxn modelId="{49BABC02-3F73-4ECB-AEB4-BDFF1A0C8D1C}" type="presParOf" srcId="{333A1088-737F-45CB-B68E-254E46348037}" destId="{313FC574-E1CD-4FB4-B054-0B805CE0447D}" srcOrd="7" destOrd="0" presId="urn:microsoft.com/office/officeart/2005/8/layout/target3"/>
    <dgm:cxn modelId="{B930D7FF-79AC-45F8-8BBE-AC1AFFB157B9}" type="presParOf" srcId="{333A1088-737F-45CB-B68E-254E46348037}" destId="{619D679B-A015-4ECF-8348-D1034C574F40}" srcOrd="8" destOrd="0" presId="urn:microsoft.com/office/officeart/2005/8/layout/target3"/>
    <dgm:cxn modelId="{84CA15AA-E3C0-4D6F-B54B-4683414C0C84}" type="presParOf" srcId="{333A1088-737F-45CB-B68E-254E46348037}" destId="{322283A8-4A27-4CDA-BAE3-F381106A9174}" srcOrd="9" destOrd="0" presId="urn:microsoft.com/office/officeart/2005/8/layout/target3"/>
    <dgm:cxn modelId="{963D2D6D-ABB2-401C-8E54-BA2CC0D0EEF2}" type="presParOf" srcId="{333A1088-737F-45CB-B68E-254E46348037}" destId="{FFC9F71D-1B4F-4AD9-A4A6-86ADEFC8AF5C}" srcOrd="10" destOrd="0" presId="urn:microsoft.com/office/officeart/2005/8/layout/target3"/>
    <dgm:cxn modelId="{F1AB5467-379B-4E2C-A491-9130CB016445}" type="presParOf" srcId="{333A1088-737F-45CB-B68E-254E46348037}" destId="{25B08C86-7E15-44DC-BE7F-FFB55DD49D12}" srcOrd="11" destOrd="0" presId="urn:microsoft.com/office/officeart/2005/8/layout/target3"/>
    <dgm:cxn modelId="{27B292D2-4AE7-4EB0-97DE-5B6A20269DE0}" type="presParOf" srcId="{333A1088-737F-45CB-B68E-254E46348037}" destId="{E5C10FDE-C601-49FC-87E5-1FED19F1B72F}" srcOrd="12" destOrd="0" presId="urn:microsoft.com/office/officeart/2005/8/layout/target3"/>
    <dgm:cxn modelId="{12613C1F-F68F-457B-A8FD-8884591B0B7C}" type="presParOf" srcId="{333A1088-737F-45CB-B68E-254E46348037}" destId="{29AD8FE3-93F0-4BEF-987D-0DB3FB98B720}" srcOrd="13" destOrd="0" presId="urn:microsoft.com/office/officeart/2005/8/layout/target3"/>
    <dgm:cxn modelId="{456C456D-EADC-4DC1-8ABE-68FDED65DAE0}" type="presParOf" srcId="{333A1088-737F-45CB-B68E-254E46348037}" destId="{236ADF15-F8ED-4097-9B38-425BBC5FC6DB}" srcOrd="14" destOrd="0" presId="urn:microsoft.com/office/officeart/2005/8/layout/target3"/>
    <dgm:cxn modelId="{41706B72-7050-41AB-983E-664BAA0B3CFA}" type="presParOf" srcId="{333A1088-737F-45CB-B68E-254E46348037}" destId="{19B0CF3B-EF3E-4399-9BE8-547F1F869311}" srcOrd="15" destOrd="0" presId="urn:microsoft.com/office/officeart/2005/8/layout/target3"/>
    <dgm:cxn modelId="{D21A10D1-0671-43F9-B914-C69894FF3E45}" type="presParOf" srcId="{333A1088-737F-45CB-B68E-254E46348037}" destId="{954FC239-68A8-4C5B-90EE-625F19179AE6}" srcOrd="16" destOrd="0" presId="urn:microsoft.com/office/officeart/2005/8/layout/target3"/>
    <dgm:cxn modelId="{7BBFAB03-B385-4B90-8970-78F59BD6CA05}" type="presParOf" srcId="{333A1088-737F-45CB-B68E-254E46348037}" destId="{693B1C8F-41D2-4EE2-91C5-51517547197B}" srcOrd="17" destOrd="0" presId="urn:microsoft.com/office/officeart/2005/8/layout/target3"/>
    <dgm:cxn modelId="{3CA646D4-68B6-460E-A96B-E2A5EDBB60AF}" type="presParOf" srcId="{333A1088-737F-45CB-B68E-254E46348037}" destId="{AED2198E-93D5-4001-81B4-73124B309672}" srcOrd="18" destOrd="0" presId="urn:microsoft.com/office/officeart/2005/8/layout/target3"/>
    <dgm:cxn modelId="{24C68B36-313A-4609-83B5-3197BF61B056}" type="presParOf" srcId="{333A1088-737F-45CB-B68E-254E46348037}" destId="{2BE915AB-18AA-4053-B92C-3BFC9ED204BB}" srcOrd="19" destOrd="0" presId="urn:microsoft.com/office/officeart/2005/8/layout/target3"/>
    <dgm:cxn modelId="{81C978BE-6BEC-4433-B0CF-EB8FC9C4685A}" type="presParOf" srcId="{333A1088-737F-45CB-B68E-254E46348037}" destId="{6BB5E863-4638-4E1D-BFDE-399D028AC4ED}" srcOrd="20" destOrd="0" presId="urn:microsoft.com/office/officeart/2005/8/layout/target3"/>
    <dgm:cxn modelId="{0810FCA3-059D-4AA2-9FDA-77BEF5AF2AD9}" type="presParOf" srcId="{333A1088-737F-45CB-B68E-254E46348037}" destId="{5A5FFA88-C948-4069-8E93-59FA12366E83}" srcOrd="21" destOrd="0" presId="urn:microsoft.com/office/officeart/2005/8/layout/target3"/>
    <dgm:cxn modelId="{1D4A68A3-BC79-4679-B7E6-BB0149405840}" type="presParOf" srcId="{333A1088-737F-45CB-B68E-254E46348037}" destId="{FB84793D-8481-449D-B006-8E548B213BAF}" srcOrd="22" destOrd="0" presId="urn:microsoft.com/office/officeart/2005/8/layout/target3"/>
    <dgm:cxn modelId="{FCB92892-8365-4F38-AA1D-974BF32DAE14}" type="presParOf" srcId="{333A1088-737F-45CB-B68E-254E46348037}" destId="{77DFC6F0-44D8-4591-949A-897F2944722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Iveta Hejtmánková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 smtClean="0"/>
            <a:t>VY_32_INOVACE_20_Anglický jazyk 4.ročník_Some-any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</a:t>
          </a:r>
          <a:r>
            <a:rPr lang="cs-CZ" sz="2000" kern="1200" dirty="0" err="1" smtClean="0"/>
            <a:t>Some-any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29AD8FE3-93F0-4BEF-987D-0DB3FB98B720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36ADF15-F8ED-4097-9B38-425BBC5FC6DB}">
      <dsp:nvSpPr>
        <dsp:cNvPr id="0" name=""/>
        <dsp:cNvSpPr/>
      </dsp:nvSpPr>
      <dsp:spPr>
        <a:xfrm>
          <a:off x="1273857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květen 2012</a:t>
          </a:r>
          <a:endParaRPr lang="cs-CZ" sz="1400" kern="1200" dirty="0"/>
        </a:p>
      </dsp:txBody>
      <dsp:txXfrm>
        <a:off x="1273857" y="1306287"/>
        <a:ext cx="5350878" cy="318465"/>
      </dsp:txXfrm>
    </dsp:sp>
    <dsp:sp modelId="{954FC239-68A8-4C5B-90EE-625F19179AE6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93B1C8F-41D2-4EE2-91C5-51517547197B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F41D294-4E83-4529-B40B-2E2E5DDA02D1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8CF9503-EB36-4539-AB79-285024BD701C}" type="datetimeFigureOut">
              <a:rPr lang="cs-CZ" smtClean="0"/>
              <a:t>13.5.2012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38696477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912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SOME-ANY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132856"/>
            <a:ext cx="1828800" cy="1828800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933056"/>
            <a:ext cx="1828800" cy="1828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80" y="1196752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64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4.ročníku.</a:t>
            </a:r>
          </a:p>
          <a:p>
            <a:r>
              <a:rPr lang="cs-CZ" dirty="0" smtClean="0"/>
              <a:t>Procvičí si zde slovní zásobu na téma „COLLECTING/COLLECTION“.</a:t>
            </a:r>
          </a:p>
          <a:p>
            <a:r>
              <a:rPr lang="cs-CZ" dirty="0" smtClean="0"/>
              <a:t>Naučí se zde správně používat SOME/ANY.</a:t>
            </a:r>
          </a:p>
          <a:p>
            <a:pPr marL="1143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1178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WRITE THE WORDS.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2776"/>
            <a:ext cx="1440160" cy="144016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284984"/>
            <a:ext cx="1368152" cy="136815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69160"/>
            <a:ext cx="1656184" cy="16561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484784"/>
            <a:ext cx="1524000" cy="139065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30732"/>
            <a:ext cx="1463297" cy="146329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696544"/>
            <a:ext cx="1828800" cy="18288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195736" y="191683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badge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79712" y="378439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stamps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95736" y="561094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postcards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68752" y="1772816"/>
            <a:ext cx="1411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stickers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56176" y="37170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napkins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72200" y="544522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coins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5286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WRITE THE WORDS.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40" y="1412797"/>
            <a:ext cx="1656184" cy="165618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41" y="3085127"/>
            <a:ext cx="1828800" cy="18288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2" y="4939241"/>
            <a:ext cx="1583649" cy="158364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412776"/>
            <a:ext cx="1828800" cy="18288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224741" y="1988840"/>
            <a:ext cx="1209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poster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378904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odel </a:t>
            </a:r>
            <a:r>
              <a:rPr lang="cs-CZ" sz="2400" dirty="0" err="1" smtClean="0"/>
              <a:t>cars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11760" y="5517232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h</a:t>
            </a:r>
            <a:r>
              <a:rPr lang="cs-CZ" sz="2400" dirty="0" err="1" smtClean="0"/>
              <a:t>ockey</a:t>
            </a:r>
            <a:r>
              <a:rPr lang="cs-CZ" sz="2400" dirty="0" smtClean="0"/>
              <a:t> </a:t>
            </a:r>
            <a:r>
              <a:rPr lang="cs-CZ" sz="2400" dirty="0" err="1" smtClean="0"/>
              <a:t>cards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3501007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sbírání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516216" y="351488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collecting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443711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sbírka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511265" y="4437110"/>
            <a:ext cx="1445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collection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93986" y="5519425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z</a:t>
            </a:r>
            <a:r>
              <a:rPr lang="cs-CZ" sz="2400" dirty="0" smtClean="0">
                <a:solidFill>
                  <a:srgbClr val="FF0000"/>
                </a:solidFill>
              </a:rPr>
              <a:t>ajímat se 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688832" y="5471065"/>
            <a:ext cx="1267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</a:t>
            </a:r>
            <a:r>
              <a:rPr lang="cs-CZ" sz="2400" dirty="0" smtClean="0"/>
              <a:t>ond </a:t>
            </a:r>
            <a:r>
              <a:rPr lang="cs-CZ" sz="2400" dirty="0" err="1" smtClean="0"/>
              <a:t>of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4937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SOME (nějaké)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8800"/>
            <a:ext cx="1828800" cy="1828800"/>
          </a:xfrm>
        </p:spPr>
      </p:pic>
      <p:sp>
        <p:nvSpPr>
          <p:cNvPr id="5" name="TextovéPole 4"/>
          <p:cNvSpPr txBox="1"/>
          <p:nvPr/>
        </p:nvSpPr>
        <p:spPr>
          <a:xfrm>
            <a:off x="3131840" y="1916832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some</a:t>
            </a:r>
            <a:r>
              <a:rPr lang="cs-CZ" sz="2400" dirty="0" smtClean="0">
                <a:solidFill>
                  <a:srgbClr val="FF0000"/>
                </a:solidFill>
              </a:rPr>
              <a:t> Czech </a:t>
            </a:r>
            <a:r>
              <a:rPr lang="cs-CZ" sz="2400" dirty="0" err="1" smtClean="0">
                <a:solidFill>
                  <a:srgbClr val="FF0000"/>
                </a:solidFill>
              </a:rPr>
              <a:t>stamps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03848" y="247090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Mám nějaké české známky.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3848" y="3702222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Můj kamarád má nějaké mince.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9852" y="4208229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My </a:t>
            </a:r>
            <a:r>
              <a:rPr lang="cs-CZ" sz="2400" dirty="0" err="1" smtClean="0">
                <a:solidFill>
                  <a:srgbClr val="FF0000"/>
                </a:solidFill>
              </a:rPr>
              <a:t>friend</a:t>
            </a:r>
            <a:r>
              <a:rPr lang="cs-CZ" sz="2400" dirty="0" smtClean="0">
                <a:solidFill>
                  <a:srgbClr val="FF0000"/>
                </a:solidFill>
              </a:rPr>
              <a:t> has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some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coins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9852" y="5208104"/>
            <a:ext cx="4428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Nějaké pohlednice jsou z Anglie.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9852" y="5684537"/>
            <a:ext cx="4860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Some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postcards</a:t>
            </a:r>
            <a:r>
              <a:rPr lang="cs-CZ" sz="2400" dirty="0" smtClean="0">
                <a:solidFill>
                  <a:srgbClr val="FF0000"/>
                </a:solidFill>
              </a:rPr>
              <a:t> are </a:t>
            </a:r>
            <a:r>
              <a:rPr lang="cs-CZ" sz="2400" dirty="0" err="1" smtClean="0">
                <a:solidFill>
                  <a:srgbClr val="FF0000"/>
                </a:solidFill>
              </a:rPr>
              <a:t>from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England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3871567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TRANSLATION.</a:t>
            </a:r>
            <a:endParaRPr lang="cs-CZ" sz="2800" dirty="0">
              <a:solidFill>
                <a:srgbClr val="00B0F0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663038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61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ANY(nějaké)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1828800" cy="1828800"/>
          </a:xfrm>
        </p:spPr>
      </p:pic>
      <p:sp>
        <p:nvSpPr>
          <p:cNvPr id="5" name="TextovéPole 4"/>
          <p:cNvSpPr txBox="1"/>
          <p:nvPr/>
        </p:nvSpPr>
        <p:spPr>
          <a:xfrm>
            <a:off x="2699792" y="170080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any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napkins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98373" y="233407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Máš nějaké ubrousky?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3871567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TRANSLATION.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8" y="4005064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Máš nějaké odznaky?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03848" y="4602546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any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badges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03848" y="5296703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Máš nějaké kartičky s hokejisty?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55897" y="5907900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you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any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hockey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cards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88" y="463520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13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ANY (nějaké)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40768"/>
            <a:ext cx="1828800" cy="1828800"/>
          </a:xfrm>
        </p:spPr>
      </p:pic>
      <p:sp>
        <p:nvSpPr>
          <p:cNvPr id="5" name="TextovéPole 4"/>
          <p:cNvSpPr txBox="1"/>
          <p:nvPr/>
        </p:nvSpPr>
        <p:spPr>
          <a:xfrm>
            <a:off x="3203848" y="1700808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haven´t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any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stickers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28473" y="2276872"/>
            <a:ext cx="3503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Nemám žádné samolepky.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3871567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TRANSLATION.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87743" y="3863818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On nemá žádné modely aut.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89811" y="4452192"/>
            <a:ext cx="3804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He has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any</a:t>
            </a:r>
            <a:r>
              <a:rPr lang="cs-CZ" sz="2400" dirty="0" smtClean="0">
                <a:solidFill>
                  <a:srgbClr val="FF0000"/>
                </a:solidFill>
              </a:rPr>
              <a:t> model </a:t>
            </a:r>
            <a:r>
              <a:rPr lang="cs-CZ" sz="2400" dirty="0" err="1" smtClean="0">
                <a:solidFill>
                  <a:srgbClr val="FF0000"/>
                </a:solidFill>
              </a:rPr>
              <a:t>cars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88960" y="5142383"/>
            <a:ext cx="3702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Nemáme žádné pohlednice.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5646398"/>
            <a:ext cx="3990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rgbClr val="FF0000"/>
                </a:solidFill>
              </a:rPr>
              <a:t>W</a:t>
            </a:r>
            <a:r>
              <a:rPr lang="cs-CZ" sz="2400" dirty="0" err="1" smtClean="0">
                <a:solidFill>
                  <a:srgbClr val="FF0000"/>
                </a:solidFill>
              </a:rPr>
              <a:t>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have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got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any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postcards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88" y="445881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80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r>
              <a:rPr lang="cs-CZ" sz="2000" dirty="0"/>
              <a:t>KOCIÁNOVÁ, Zdeňka. </a:t>
            </a:r>
            <a:r>
              <a:rPr lang="cs-CZ" sz="2000" i="1" dirty="0"/>
              <a:t>New </a:t>
            </a:r>
            <a:r>
              <a:rPr lang="cs-CZ" sz="2000" i="1" dirty="0" err="1"/>
              <a:t>English</a:t>
            </a:r>
            <a:r>
              <a:rPr lang="cs-CZ" sz="2000" i="1" dirty="0"/>
              <a:t> </a:t>
            </a:r>
            <a:r>
              <a:rPr lang="cs-CZ" sz="2000" i="1" dirty="0" err="1"/>
              <a:t>for</a:t>
            </a:r>
            <a:r>
              <a:rPr lang="cs-CZ" sz="2000" i="1" dirty="0"/>
              <a:t> </a:t>
            </a:r>
            <a:r>
              <a:rPr lang="cs-CZ" sz="2000" i="1" dirty="0" err="1"/>
              <a:t>you</a:t>
            </a:r>
            <a:r>
              <a:rPr lang="cs-CZ" sz="2000" i="1" dirty="0"/>
              <a:t> 1-Pupil´s </a:t>
            </a:r>
            <a:r>
              <a:rPr lang="cs-CZ" sz="2000" i="1" dirty="0" err="1"/>
              <a:t>book</a:t>
            </a:r>
            <a:r>
              <a:rPr lang="cs-CZ" sz="2000" dirty="0"/>
              <a:t>: </a:t>
            </a:r>
            <a:r>
              <a:rPr lang="cs-CZ" sz="2000" i="1" dirty="0"/>
              <a:t>učebnice anglického jazyka pro 4.ročník</a:t>
            </a:r>
            <a:r>
              <a:rPr lang="cs-CZ" sz="2000" dirty="0"/>
              <a:t>. 1. vyd. Těšín: Vydavatelství-EDUCI, 2001. ISBN 80-86381-02-1. </a:t>
            </a:r>
          </a:p>
          <a:p>
            <a:endParaRPr lang="cs-CZ" sz="2000" dirty="0"/>
          </a:p>
          <a:p>
            <a:pPr marL="1143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313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84</TotalTime>
  <Words>228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Sousedství</vt:lpstr>
      <vt:lpstr>Prezentace aplikace PowerPoint</vt:lpstr>
      <vt:lpstr>SOME-ANY</vt:lpstr>
      <vt:lpstr>ANOTACE</vt:lpstr>
      <vt:lpstr>WRITE THE WORDS.</vt:lpstr>
      <vt:lpstr>WRITE THE WORDS.</vt:lpstr>
      <vt:lpstr>SOME (nějaké)</vt:lpstr>
      <vt:lpstr>ANY(nějaké)</vt:lpstr>
      <vt:lpstr>ANY (nějaké)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Kačenka</dc:creator>
  <cp:lastModifiedBy>Kačenka</cp:lastModifiedBy>
  <cp:revision>13</cp:revision>
  <dcterms:created xsi:type="dcterms:W3CDTF">2012-05-13T12:06:03Z</dcterms:created>
  <dcterms:modified xsi:type="dcterms:W3CDTF">2012-05-13T13:30:55Z</dcterms:modified>
</cp:coreProperties>
</file>