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18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1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nice 6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bdélník 9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A94E3-39E3-4E8D-B7F1-BB14CA637F43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6F03010-B925-4508-9D8D-9B90B974C2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C7E256-9857-4EF7-836C-A67D47AE4DC2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05A58A-1CA5-46F1-8DEB-19A1260B99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8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13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Ovál 9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0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7A8CC-E556-40A8-922C-04734B139781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1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59ED543D-68A8-4070-9C33-C39C0BFA79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7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DBAC5D-D56D-4182-8EB6-2294A8378CC9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85C95-F1C8-4066-8AD4-DB43966594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bdélník 10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Obdélník 1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6" name="Ovál 24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Ovál 2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8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3DAAB-E988-4FF8-B3F1-C3A1D484B969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19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A184914B-5C2D-47A8-A65C-52ECE3C0A9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2290B-A993-4D01-90A4-62DFECBC566E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B64474-CFB4-4543-A546-49F8B88BD1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3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4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4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5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E6B17-4D30-491F-9316-21D61EB4C03F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4789EBD-4C3E-4E6A-B833-9AF0BDA5FC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8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bdélník 7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0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0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4745E33-BD59-4B7D-8DD7-A462824A58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5C6EB-B96D-42D8-9686-DB687AD5712C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Obdélník 1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2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1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2E2B6A-2834-4E50-A9A9-1AF376CCCB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302FE8-EB71-4D74-A5F3-3EC92ACD26F4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48C39C-25E3-43A5-8D35-B13F24B20D45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EFA8F-7549-4083-BB04-4C0A78586C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0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vál 14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číslo snímku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5DA1E3-2740-4248-B4C4-E51B85BFAE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F8149-F886-442E-A98C-D4B6E3960B7C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5A5157F1-47D8-40F5-B5F9-419E33FDAA92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vál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accent3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AFDE8E-331A-4B6F-96E8-2CC68800FB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cs.wikipedia.org/wiki/Soubor:PVC-polymerisation-2D.pn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cs.wikipedia.org/wiki/Soubor:Vinyl_Einmalhandschuhe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cs.wikipedia.org/wiki/Soubor:Movinggrate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last" TargetMode="External"/><Relationship Id="rId2" Type="http://schemas.openxmlformats.org/officeDocument/2006/relationships/hyperlink" Target="http://oko.yin.cz/22/umele-hmoty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Polyvinylchlori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450" y="2492375"/>
            <a:ext cx="6769100" cy="2232025"/>
          </a:xfrm>
        </p:spPr>
        <p:txBody>
          <a:bodyPr>
            <a:normAutofit/>
          </a:bodyPr>
          <a:lstStyle/>
          <a:p>
            <a:pPr marL="273050" indent="-273050" algn="l">
              <a:buClr>
                <a:srgbClr val="D16349"/>
              </a:buClr>
              <a:buFont typeface="Wingdings 2" pitchFamily="18" charset="2"/>
              <a:buChar char=""/>
              <a:defRPr/>
            </a:pPr>
            <a:r>
              <a:rPr lang="cs-CZ" dirty="0" smtClean="0">
                <a:solidFill>
                  <a:prstClr val="black"/>
                </a:solidFill>
              </a:rPr>
              <a:t>Autor:   Petrželová Eva</a:t>
            </a:r>
          </a:p>
          <a:p>
            <a:pPr marL="273050" indent="-273050" algn="l">
              <a:buClr>
                <a:srgbClr val="D16349"/>
              </a:buClr>
              <a:buFont typeface="Wingdings 2" pitchFamily="18" charset="2"/>
              <a:buChar char=""/>
              <a:defRPr/>
            </a:pPr>
            <a:r>
              <a:rPr lang="cs-CZ" dirty="0" smtClean="0">
                <a:solidFill>
                  <a:prstClr val="black"/>
                </a:solidFill>
              </a:rPr>
              <a:t>Název:  VY_32_INOVACE_03_A_8_Plasty</a:t>
            </a:r>
          </a:p>
          <a:p>
            <a:pPr marL="273050" indent="-273050" algn="l">
              <a:buClr>
                <a:srgbClr val="D16349"/>
              </a:buClr>
              <a:buFont typeface="Wingdings 2" pitchFamily="18" charset="2"/>
              <a:buChar char=""/>
              <a:defRPr/>
            </a:pPr>
            <a:r>
              <a:rPr lang="cs-CZ" dirty="0" smtClean="0">
                <a:solidFill>
                  <a:prstClr val="black"/>
                </a:solidFill>
              </a:rPr>
              <a:t>Téma: Organická a anorganická chemie</a:t>
            </a:r>
          </a:p>
          <a:p>
            <a:pPr marL="273050" indent="-273050" algn="l">
              <a:buClr>
                <a:srgbClr val="D16349"/>
              </a:buClr>
              <a:buFont typeface="Wingdings 2" pitchFamily="18" charset="2"/>
              <a:buChar char=""/>
              <a:defRPr/>
            </a:pPr>
            <a:r>
              <a:rPr lang="cs-CZ" dirty="0" smtClean="0">
                <a:solidFill>
                  <a:prstClr val="black"/>
                </a:solidFill>
              </a:rPr>
              <a:t>Číslo projektu: CZ.1.07/1.4.00/21.2131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dirty="0"/>
          </a:p>
        </p:txBody>
      </p:sp>
      <p:sp>
        <p:nvSpPr>
          <p:cNvPr id="13314" name="Nadpis 1"/>
          <p:cNvSpPr>
            <a:spLocks noGrp="1"/>
          </p:cNvSpPr>
          <p:nvPr>
            <p:ph type="ctrTitle"/>
          </p:nvPr>
        </p:nvSpPr>
        <p:spPr>
          <a:xfrm>
            <a:off x="587375" y="620713"/>
            <a:ext cx="7772400" cy="1470025"/>
          </a:xfrm>
        </p:spPr>
        <p:txBody>
          <a:bodyPr/>
          <a:lstStyle/>
          <a:p>
            <a:r>
              <a:rPr lang="cs-CZ" smtClean="0"/>
              <a:t>Název školy:  Základní škola Karla Klíče Hostinné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3725" y="4724400"/>
            <a:ext cx="8137525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Umělá hmota  - plasty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Charakteristika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Příklady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PVC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Využití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Charakteristika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mtClean="0"/>
              <a:t>Provázejí člověka celý jeho život (pneumatiky, lžičky apod.)</a:t>
            </a:r>
          </a:p>
          <a:p>
            <a:pPr>
              <a:lnSpc>
                <a:spcPct val="90000"/>
              </a:lnSpc>
            </a:pPr>
            <a:r>
              <a:rPr lang="cs-CZ" smtClean="0"/>
              <a:t>Moderní technologické materiály</a:t>
            </a:r>
          </a:p>
          <a:p>
            <a:pPr>
              <a:lnSpc>
                <a:spcPct val="90000"/>
              </a:lnSpc>
            </a:pPr>
            <a:r>
              <a:rPr lang="cs-CZ" smtClean="0"/>
              <a:t>Dokáží se vyrovnat s vysokými teplotami</a:t>
            </a:r>
          </a:p>
          <a:p>
            <a:pPr>
              <a:lnSpc>
                <a:spcPct val="90000"/>
              </a:lnSpc>
            </a:pPr>
            <a:r>
              <a:rPr lang="cs-CZ" smtClean="0"/>
              <a:t>Vysoká odolnost a lehkost  - výhoda</a:t>
            </a:r>
          </a:p>
          <a:p>
            <a:pPr>
              <a:lnSpc>
                <a:spcPct val="90000"/>
              </a:lnSpc>
            </a:pPr>
            <a:r>
              <a:rPr lang="cs-CZ" smtClean="0"/>
              <a:t>Moderní výroba plastů je založena na výrobě umělých hmot z přírodních materiálů (škrob, celulóza)</a:t>
            </a:r>
          </a:p>
          <a:p>
            <a:pPr>
              <a:lnSpc>
                <a:spcPct val="90000"/>
              </a:lnSpc>
            </a:pPr>
            <a:r>
              <a:rPr lang="cs-CZ" smtClean="0"/>
              <a:t>První zmínka 1855 – Alexandr Parkes (nitrát celulózy)</a:t>
            </a:r>
          </a:p>
          <a:p>
            <a:pPr>
              <a:lnSpc>
                <a:spcPct val="90000"/>
              </a:lnSpc>
            </a:pPr>
            <a:endParaRPr lang="cs-CZ" smtClean="0"/>
          </a:p>
          <a:p>
            <a:pPr>
              <a:lnSpc>
                <a:spcPct val="90000"/>
              </a:lnSpc>
            </a:pPr>
            <a:endParaRPr lang="cs-CZ" smtClean="0"/>
          </a:p>
          <a:p>
            <a:pPr>
              <a:lnSpc>
                <a:spcPct val="90000"/>
              </a:lnSpc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Příklady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PVC (polyvinylchlorid) – nejpoužívanější na zemi –skupina polymerů</a:t>
            </a:r>
          </a:p>
          <a:p>
            <a:r>
              <a:rPr lang="cs-CZ" smtClean="0"/>
              <a:t>Nylonová vlákna – móda –silonky</a:t>
            </a:r>
          </a:p>
          <a:p>
            <a:r>
              <a:rPr lang="cs-CZ" smtClean="0"/>
              <a:t>PE –polyethylen – současnost</a:t>
            </a:r>
          </a:p>
          <a:p>
            <a:r>
              <a:rPr lang="cs-CZ" smtClean="0"/>
              <a:t>PP –polypropylen</a:t>
            </a:r>
          </a:p>
          <a:p>
            <a:r>
              <a:rPr lang="cs-CZ" smtClean="0"/>
              <a:t>Bioplasty – z celulózy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Dělení podle použitého materiálu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12875"/>
            <a:ext cx="8229600" cy="4713288"/>
          </a:xfrm>
        </p:spPr>
        <p:txBody>
          <a:bodyPr>
            <a:normAutofit fontScale="85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err="1" smtClean="0"/>
              <a:t>Polyethylen</a:t>
            </a:r>
            <a:r>
              <a:rPr lang="cs-CZ" dirty="0" smtClean="0"/>
              <a:t>                           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Polypropylen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Polyvinylchlorid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Polystyren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err="1" smtClean="0"/>
              <a:t>Polymethylmethakrylát</a:t>
            </a: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Polyamid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Polyester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err="1" smtClean="0"/>
              <a:t>Polyethylentereftalát</a:t>
            </a:r>
            <a:r>
              <a:rPr lang="cs-CZ" dirty="0" smtClean="0"/>
              <a:t> – PET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Fenoplasty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Polyuretany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Aminoplasty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err="1" smtClean="0"/>
              <a:t>Polysiloxany</a:t>
            </a: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err="1" smtClean="0"/>
              <a:t>flouroplasty</a:t>
            </a: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Dělení podle zpracovatelnosti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Termoplasty – po ohřátí na vysokou teplotu se mohou znovu ochladit a opět zpracovat</a:t>
            </a:r>
          </a:p>
          <a:p>
            <a:r>
              <a:rPr lang="cs-CZ" smtClean="0"/>
              <a:t>Rektoplasty – po ohřátí již znovu nejdou zpracovat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PVC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Polyvinylchlorid</a:t>
            </a:r>
          </a:p>
          <a:p>
            <a:r>
              <a:rPr lang="cs-CZ" sz="900" smtClean="0">
                <a:hlinkClick r:id="rId2"/>
              </a:rPr>
              <a:t>http://cs.wikipedia.org/wiki/Soubor:PVC-polymerisation-2D.png</a:t>
            </a:r>
            <a:endParaRPr lang="cs-CZ" sz="900" smtClean="0"/>
          </a:p>
          <a:p>
            <a:endParaRPr lang="cs-CZ" sz="900" smtClean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3463"/>
            <a:ext cx="9144000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Výroba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Základní surovinou pro výrobu je chlór – vyrábí se elektrolýzou z kuchyňské soli</a:t>
            </a:r>
          </a:p>
          <a:p>
            <a:endParaRPr lang="cs-CZ" smtClean="0"/>
          </a:p>
          <a:p>
            <a:r>
              <a:rPr lang="cs-CZ" sz="1100" smtClean="0">
                <a:hlinkClick r:id="rId2"/>
              </a:rPr>
              <a:t>http://cs.wikipedia.org/wiki/Soubor:Vinyl_Einmalhandschuhe.JPG</a:t>
            </a:r>
            <a:endParaRPr lang="cs-CZ" sz="1100" smtClean="0"/>
          </a:p>
          <a:p>
            <a:endParaRPr lang="cs-CZ" smtClean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7675" y="3429000"/>
            <a:ext cx="48926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Použití PVC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PVC  nahrazuje tradiční stavební materiály jako dřevo, beton či hlínu a textilní materiály. </a:t>
            </a:r>
          </a:p>
          <a:p>
            <a:r>
              <a:rPr lang="cs-CZ" smtClean="0"/>
              <a:t>Má prakticky ideální stavební vlastnosti </a:t>
            </a:r>
          </a:p>
          <a:p>
            <a:r>
              <a:rPr lang="cs-CZ" smtClean="0"/>
              <a:t>Podlahy</a:t>
            </a:r>
          </a:p>
          <a:p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Spalování plastů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z="1100" smtClean="0">
                <a:hlinkClick r:id="rId2"/>
              </a:rPr>
              <a:t>http://cs.wikipedia.org/wiki/Soubor:Movinggrate.jpg</a:t>
            </a:r>
            <a:endParaRPr lang="cs-CZ" sz="1100" smtClean="0"/>
          </a:p>
          <a:p>
            <a:r>
              <a:rPr lang="cs-CZ" smtClean="0"/>
              <a:t>Velké riziko pro životní prostředí – škodlivé látky unikající do ovzduší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3284538"/>
            <a:ext cx="4451350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Využití plastů v běžném životě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Automobilový průmysl</a:t>
            </a:r>
          </a:p>
          <a:p>
            <a:r>
              <a:rPr lang="cs-CZ" smtClean="0"/>
              <a:t>Stavebnictví</a:t>
            </a:r>
          </a:p>
          <a:p>
            <a:r>
              <a:rPr lang="cs-CZ" smtClean="0"/>
              <a:t>Obaly</a:t>
            </a:r>
          </a:p>
          <a:p>
            <a:r>
              <a:rPr lang="cs-CZ" smtClean="0"/>
              <a:t>Nádobí</a:t>
            </a:r>
          </a:p>
          <a:p>
            <a:r>
              <a:rPr lang="cs-CZ" smtClean="0"/>
              <a:t>Interiéry</a:t>
            </a:r>
          </a:p>
          <a:p>
            <a:r>
              <a:rPr lang="cs-CZ" smtClean="0"/>
              <a:t>apod.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>
              <a:solidFill>
                <a:srgbClr val="7B9899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z="2500" b="1" smtClean="0"/>
              <a:t>Autor</a:t>
            </a:r>
            <a:endParaRPr lang="cs-CZ" sz="2500" smtClean="0"/>
          </a:p>
          <a:p>
            <a:pPr>
              <a:lnSpc>
                <a:spcPct val="90000"/>
              </a:lnSpc>
            </a:pPr>
            <a:r>
              <a:rPr lang="cs-CZ" sz="2500" smtClean="0"/>
              <a:t>Eva Petrželová</a:t>
            </a:r>
          </a:p>
          <a:p>
            <a:pPr>
              <a:lnSpc>
                <a:spcPct val="90000"/>
              </a:lnSpc>
            </a:pPr>
            <a:r>
              <a:rPr lang="cs-CZ" sz="2500" smtClean="0"/>
              <a:t>Vytvořeno dne: 21.5.2012</a:t>
            </a:r>
          </a:p>
          <a:p>
            <a:pPr>
              <a:lnSpc>
                <a:spcPct val="90000"/>
              </a:lnSpc>
            </a:pPr>
            <a:r>
              <a:rPr lang="cs-CZ" sz="2500" smtClean="0"/>
              <a:t>Odpilotováno dne: 22.5.2012</a:t>
            </a:r>
          </a:p>
          <a:p>
            <a:pPr>
              <a:lnSpc>
                <a:spcPct val="90000"/>
              </a:lnSpc>
            </a:pPr>
            <a:r>
              <a:rPr lang="cs-CZ" sz="2500" smtClean="0"/>
              <a:t>ve třídě: devátá</a:t>
            </a:r>
          </a:p>
          <a:p>
            <a:pPr>
              <a:lnSpc>
                <a:spcPct val="90000"/>
              </a:lnSpc>
            </a:pPr>
            <a:r>
              <a:rPr lang="cs-CZ" sz="2500" smtClean="0"/>
              <a:t>Vzdělávací oblast:</a:t>
            </a:r>
            <a:r>
              <a:rPr lang="cs-CZ" sz="2500" smtClean="0">
                <a:latin typeface="Arial" charset="0"/>
              </a:rPr>
              <a:t> </a:t>
            </a:r>
            <a:r>
              <a:rPr lang="cs-CZ" sz="2500" smtClean="0"/>
              <a:t>Člověk a příroda</a:t>
            </a:r>
          </a:p>
          <a:p>
            <a:pPr>
              <a:lnSpc>
                <a:spcPct val="90000"/>
              </a:lnSpc>
            </a:pPr>
            <a:endParaRPr lang="cs-CZ" sz="2500" smtClean="0"/>
          </a:p>
          <a:p>
            <a:pPr>
              <a:lnSpc>
                <a:spcPct val="90000"/>
              </a:lnSpc>
            </a:pPr>
            <a:r>
              <a:rPr lang="cs-CZ" sz="2500" smtClean="0"/>
              <a:t>Vzdělávací obor: Chemie</a:t>
            </a:r>
          </a:p>
          <a:p>
            <a:pPr>
              <a:lnSpc>
                <a:spcPct val="90000"/>
              </a:lnSpc>
            </a:pPr>
            <a:r>
              <a:rPr lang="cs-CZ" sz="2500" smtClean="0"/>
              <a:t>Téma: Organická chemie – Plasty –umělá hmota</a:t>
            </a:r>
          </a:p>
          <a:p>
            <a:pPr>
              <a:lnSpc>
                <a:spcPct val="90000"/>
              </a:lnSpc>
            </a:pPr>
            <a:r>
              <a:rPr lang="cs-CZ" sz="2500" smtClean="0"/>
              <a:t>Klíčová slova: plast, umělá hmota, PVC, PET, Využití plastů</a:t>
            </a:r>
          </a:p>
          <a:p>
            <a:pPr>
              <a:lnSpc>
                <a:spcPct val="90000"/>
              </a:lnSpc>
            </a:pPr>
            <a:endParaRPr lang="cs-CZ" sz="25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Zdroje</a:t>
            </a:r>
          </a:p>
        </p:txBody>
      </p:sp>
      <p:sp>
        <p:nvSpPr>
          <p:cNvPr id="2560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>
                <a:hlinkClick r:id="rId2"/>
              </a:rPr>
              <a:t>http://oko.yin.cz/22/umele-hmoty/</a:t>
            </a:r>
            <a:endParaRPr lang="cs-CZ" smtClean="0"/>
          </a:p>
          <a:p>
            <a:r>
              <a:rPr lang="cs-CZ" smtClean="0">
                <a:hlinkClick r:id="rId3"/>
              </a:rPr>
              <a:t>http://cs.wikipedia.org/wiki/Plast</a:t>
            </a:r>
            <a:endParaRPr lang="cs-CZ" smtClean="0"/>
          </a:p>
          <a:p>
            <a:r>
              <a:rPr lang="cs-CZ" smtClean="0">
                <a:hlinkClick r:id="rId4"/>
              </a:rPr>
              <a:t>http://cs.wikipedia.org/wiki/Polyvinylchlorid</a:t>
            </a:r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119</TotalTime>
  <Words>240</Words>
  <Application>Microsoft Office PowerPoint</Application>
  <PresentationFormat>Předvádění na obrazovce (4:3)</PresentationFormat>
  <Paragraphs>78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12</vt:i4>
      </vt:variant>
      <vt:variant>
        <vt:lpstr>Nadpisy snímků</vt:lpstr>
      </vt:variant>
      <vt:variant>
        <vt:i4>13</vt:i4>
      </vt:variant>
    </vt:vector>
  </HeadingPairs>
  <TitlesOfParts>
    <vt:vector size="30" baseType="lpstr">
      <vt:lpstr>Georgia</vt:lpstr>
      <vt:lpstr>Arial</vt:lpstr>
      <vt:lpstr>Wingdings 2</vt:lpstr>
      <vt:lpstr>Wingdings</vt:lpstr>
      <vt:lpstr>Calibri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Název školy:  Základní škola Karla Klíče Hostinné</vt:lpstr>
      <vt:lpstr>Umělá hmota  - plasty</vt:lpstr>
      <vt:lpstr>Charakteristika</vt:lpstr>
      <vt:lpstr>Příklady</vt:lpstr>
      <vt:lpstr>Dělení podle použitého materiálu</vt:lpstr>
      <vt:lpstr>Dělení podle zpracovatelnosti</vt:lpstr>
      <vt:lpstr>PVC</vt:lpstr>
      <vt:lpstr>Výroba</vt:lpstr>
      <vt:lpstr>Použití PVC </vt:lpstr>
      <vt:lpstr>Spalování plastů</vt:lpstr>
      <vt:lpstr>Využití plastů v běžném životě</vt:lpstr>
      <vt:lpstr>Snímek 12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 Základní škola Karla Klíče Hostinné</dc:title>
  <dc:creator>Petrželova</dc:creator>
  <cp:lastModifiedBy>Maminka</cp:lastModifiedBy>
  <cp:revision>11</cp:revision>
  <dcterms:created xsi:type="dcterms:W3CDTF">2012-05-21T08:11:41Z</dcterms:created>
  <dcterms:modified xsi:type="dcterms:W3CDTF">2012-05-22T09:36:56Z</dcterms:modified>
</cp:coreProperties>
</file>