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9" r:id="rId10"/>
    <p:sldId id="262" r:id="rId11"/>
    <p:sldId id="266" r:id="rId12"/>
    <p:sldId id="268" r:id="rId13"/>
    <p:sldId id="267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B686445-8D09-43E7-866E-54568468AAF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D1F0AE5-FE75-4FCA-8930-2B21B3321D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medicina.ronnie.cz/img/data/clanky/normal/456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6688832" cy="2376264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 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  VY_32_INOVACE_03_A_7_Biokatalyzátory- Hormony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419" y="472514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06169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Hormony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</a:p>
          <a:p>
            <a:r>
              <a:rPr lang="cs-CZ" dirty="0" smtClean="0"/>
              <a:t>Dělení</a:t>
            </a:r>
          </a:p>
          <a:p>
            <a:r>
              <a:rPr lang="cs-CZ" dirty="0" smtClean="0"/>
              <a:t>Princip endokrinních reakcí</a:t>
            </a:r>
          </a:p>
          <a:p>
            <a:r>
              <a:rPr lang="cs-CZ" dirty="0" smtClean="0"/>
              <a:t>Okruh tvorby hormonů</a:t>
            </a:r>
          </a:p>
          <a:p>
            <a:r>
              <a:rPr lang="cs-CZ" dirty="0" smtClean="0"/>
              <a:t>Účinky hormonů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8058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Sloučeniny, které v těle slouží jako chemický posel informací od jedné buňky k druhé</a:t>
            </a:r>
          </a:p>
          <a:p>
            <a:r>
              <a:rPr lang="cs-CZ" dirty="0" smtClean="0"/>
              <a:t>Jsou produkovány v těle mnohobuněčných živočichů včetně rostlin</a:t>
            </a:r>
          </a:p>
          <a:p>
            <a:r>
              <a:rPr lang="cs-CZ" dirty="0" smtClean="0"/>
              <a:t>Působí jen na žijící buňky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0989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podle původu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Rostlinné hormony – Fytohormony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 mají menší specifičnost – každý hormon má širší pole působnosti</a:t>
            </a:r>
          </a:p>
          <a:p>
            <a:pPr marL="0" indent="0">
              <a:buNone/>
            </a:pPr>
            <a:r>
              <a:rPr lang="cs-CZ" dirty="0" smtClean="0"/>
              <a:t>(auxin, cytokininy, kyselina </a:t>
            </a:r>
            <a:r>
              <a:rPr lang="cs-CZ" dirty="0" err="1" smtClean="0"/>
              <a:t>abscisová</a:t>
            </a:r>
            <a:r>
              <a:rPr lang="cs-CZ" dirty="0" smtClean="0"/>
              <a:t>, </a:t>
            </a:r>
            <a:r>
              <a:rPr lang="cs-CZ" dirty="0" err="1" smtClean="0"/>
              <a:t>ekdyson</a:t>
            </a:r>
            <a:r>
              <a:rPr lang="cs-CZ" dirty="0" smtClean="0"/>
              <a:t>, neotenin)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3981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Dělení podle původu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r>
              <a:rPr lang="cs-CZ" dirty="0"/>
              <a:t>Živočišné hormony </a:t>
            </a:r>
          </a:p>
          <a:p>
            <a:pPr marL="0" indent="0">
              <a:buNone/>
            </a:pPr>
            <a:r>
              <a:rPr lang="cs-CZ" dirty="0"/>
              <a:t>    specializované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- vznikají </a:t>
            </a:r>
            <a:r>
              <a:rPr lang="cs-CZ" dirty="0"/>
              <a:t>ve </a:t>
            </a:r>
            <a:r>
              <a:rPr lang="cs-CZ" dirty="0" err="1"/>
              <a:t>spec</a:t>
            </a:r>
            <a:r>
              <a:rPr lang="cs-CZ" dirty="0"/>
              <a:t>. endokrinních </a:t>
            </a:r>
            <a:r>
              <a:rPr lang="cs-CZ" dirty="0" smtClean="0"/>
              <a:t>žlázách, </a:t>
            </a:r>
            <a:r>
              <a:rPr lang="cs-CZ" dirty="0"/>
              <a:t>z nichž se dostanou do krevního oběhu</a:t>
            </a:r>
          </a:p>
          <a:p>
            <a:pPr marL="0" indent="0">
              <a:buNone/>
            </a:pPr>
            <a:r>
              <a:rPr lang="cs-CZ" dirty="0"/>
              <a:t>     mohou vznikat i v buňkách orgánů, které mají prim. funkce jiné (sekretin- působí na buňky a sliznice)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- </a:t>
            </a:r>
            <a:r>
              <a:rPr lang="cs-CZ" dirty="0"/>
              <a:t>hormony vznikajících v nervové soustavě </a:t>
            </a:r>
            <a:r>
              <a:rPr lang="cs-CZ" dirty="0" smtClean="0"/>
              <a:t>– neurohormony</a:t>
            </a:r>
          </a:p>
          <a:p>
            <a:pPr marL="0" indent="0">
              <a:buNone/>
            </a:pPr>
            <a:r>
              <a:rPr lang="cs-CZ" dirty="0" smtClean="0"/>
              <a:t>    - hormony jsou produkty žláz s vnitřní sekrecí, nebo tkání produkující hormony – vylučované přímo do těla</a:t>
            </a:r>
          </a:p>
          <a:p>
            <a:pPr marL="0" indent="0">
              <a:buNone/>
            </a:pPr>
            <a:r>
              <a:rPr lang="cs-CZ" dirty="0" smtClean="0"/>
              <a:t>    - bílkovinné nebo jsou odvozené od cholesterolu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9345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podle chemické vazby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Steroidní – kůra nadledvinek a pohlavní hormony</a:t>
            </a:r>
          </a:p>
          <a:p>
            <a:r>
              <a:rPr lang="cs-CZ" dirty="0" smtClean="0"/>
              <a:t>2) Odvozené od aminokyselin – adrenalin</a:t>
            </a:r>
          </a:p>
          <a:p>
            <a:r>
              <a:rPr lang="cs-CZ" dirty="0" smtClean="0"/>
              <a:t>3) peptidové hormony a </a:t>
            </a:r>
            <a:r>
              <a:rPr lang="cs-CZ" dirty="0" err="1" smtClean="0"/>
              <a:t>proteohormony</a:t>
            </a:r>
            <a:r>
              <a:rPr lang="cs-CZ" dirty="0" smtClean="0"/>
              <a:t> – hypofýza, slinivka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3645024"/>
            <a:ext cx="34290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4833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podle složení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1) Hormony rozpustné v tucích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hormony se steroidní strukturou a hormony štítné žlázy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vážou se na receptory, které se nachází uvnitř buňky v cytoplazmě</a:t>
            </a:r>
          </a:p>
          <a:p>
            <a:pPr marL="0" indent="0">
              <a:buNone/>
            </a:pPr>
            <a:r>
              <a:rPr lang="cs-CZ" dirty="0" smtClean="0"/>
              <a:t>2) Hormony rozpustné ve vodě</a:t>
            </a:r>
          </a:p>
          <a:p>
            <a:pPr marL="0" indent="0">
              <a:buNone/>
            </a:pPr>
            <a:r>
              <a:rPr lang="cs-CZ" dirty="0" smtClean="0"/>
              <a:t> - poskládáme z jednotlivých aminokyselin – vážou se na receptory v cytoplazmatické membráně, která buňku odhazuje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461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Základní princip endokrinních reakcí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Probíhá běžně na základě zpětné vazby</a:t>
            </a:r>
          </a:p>
          <a:p>
            <a:r>
              <a:rPr lang="cs-CZ" dirty="0" smtClean="0"/>
              <a:t>Je to děj, kdy odpověď buňky na signál zpětně ovlivňuje zdroj signálu (endokrinní žlázu)</a:t>
            </a:r>
          </a:p>
          <a:p>
            <a:r>
              <a:rPr lang="cs-CZ" dirty="0" smtClean="0"/>
              <a:t>Zpětná vazba může být pozitivní (zesiluje původní signál) nebo negativní (tlumí původní signál)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7261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Hypotalamus a účinky hormonů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1556792"/>
            <a:ext cx="5976664" cy="4464496"/>
          </a:xfrm>
        </p:spPr>
      </p:pic>
    </p:spTree>
    <p:extLst>
      <p:ext uri="{BB962C8B-B14F-4D97-AF65-F5344CB8AC3E}">
        <p14:creationId xmlns:p14="http://schemas.microsoft.com/office/powerpoint/2010/main" xmlns="" val="1228381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Regulační okruh tvorby hormonů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3962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mezimozek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dirty="0" err="1" smtClean="0"/>
              <a:t>neurosekret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inhibice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Hypofýza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dirty="0" err="1" smtClean="0"/>
              <a:t>glandotropní</a:t>
            </a:r>
            <a:r>
              <a:rPr lang="cs-CZ" dirty="0" smtClean="0"/>
              <a:t> hormon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hormonální žláza – kůra nadledvinek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periferně účinný hormon – </a:t>
            </a:r>
            <a:r>
              <a:rPr lang="cs-CZ" dirty="0" err="1" smtClean="0"/>
              <a:t>kortisol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tkáně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2925878" y="1871982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3145624" y="2574167"/>
            <a:ext cx="4846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2948976" y="3195283"/>
            <a:ext cx="484632" cy="48920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2948976" y="3886944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3688494" y="4715612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1911783" y="5444141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401656" y="5301208"/>
            <a:ext cx="45720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975274" y="5398368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Zahnutá šipka doleva 24"/>
          <p:cNvSpPr/>
          <p:nvPr/>
        </p:nvSpPr>
        <p:spPr>
          <a:xfrm rot="11089301">
            <a:off x="557217" y="1741273"/>
            <a:ext cx="936104" cy="388642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doleva 25"/>
          <p:cNvSpPr/>
          <p:nvPr/>
        </p:nvSpPr>
        <p:spPr>
          <a:xfrm rot="12355138">
            <a:off x="716051" y="2541935"/>
            <a:ext cx="1152128" cy="302579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9350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účinku hormonů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 typy účinků – A) steroidní transporty typů receptorů od jádra – aktivace genových míst</a:t>
            </a:r>
          </a:p>
          <a:p>
            <a:pPr marL="0" indent="0">
              <a:buNone/>
            </a:pPr>
            <a:r>
              <a:rPr lang="cs-CZ" dirty="0" smtClean="0"/>
              <a:t>                                B) komplex hormonů – receptor se váže na molekulu represoru – uvolnění DNA – syntéza m RNA a na ribozomech se tvoří enzymová bílkovina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8071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9654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b="1" dirty="0"/>
              <a:t>Autor</a:t>
            </a:r>
            <a:endParaRPr lang="cs-CZ" dirty="0"/>
          </a:p>
          <a:p>
            <a:pPr fontAlgn="base"/>
            <a:r>
              <a:rPr lang="cs-CZ" dirty="0"/>
              <a:t>Eva petrželová</a:t>
            </a:r>
          </a:p>
          <a:p>
            <a:pPr fontAlgn="base"/>
            <a:r>
              <a:rPr lang="cs-CZ" dirty="0"/>
              <a:t>Vytvořeno dne: </a:t>
            </a:r>
            <a:r>
              <a:rPr lang="cs-CZ" dirty="0" smtClean="0"/>
              <a:t>22.4.2012</a:t>
            </a:r>
            <a:endParaRPr lang="cs-CZ" dirty="0"/>
          </a:p>
          <a:p>
            <a:pPr fontAlgn="base"/>
            <a:r>
              <a:rPr lang="cs-CZ" dirty="0" err="1"/>
              <a:t>Odpilotováno</a:t>
            </a:r>
            <a:r>
              <a:rPr lang="cs-CZ" dirty="0"/>
              <a:t> </a:t>
            </a:r>
            <a:r>
              <a:rPr lang="cs-CZ" smtClean="0"/>
              <a:t>dne: 26.4.2012</a:t>
            </a:r>
            <a:endParaRPr lang="cs-CZ" dirty="0" smtClean="0"/>
          </a:p>
          <a:p>
            <a:pPr fontAlgn="base"/>
            <a:r>
              <a:rPr lang="cs-CZ" dirty="0" smtClean="0"/>
              <a:t>ve </a:t>
            </a:r>
            <a:r>
              <a:rPr lang="cs-CZ" dirty="0"/>
              <a:t>třídě: devátá</a:t>
            </a:r>
          </a:p>
          <a:p>
            <a:pPr fontAlgn="base"/>
            <a:r>
              <a:rPr lang="cs-CZ" dirty="0"/>
              <a:t>Vzdělávací </a:t>
            </a:r>
            <a:r>
              <a:rPr lang="cs-CZ" dirty="0" err="1"/>
              <a:t>oblast:Člověk</a:t>
            </a:r>
            <a:r>
              <a:rPr lang="cs-CZ" dirty="0"/>
              <a:t> a příroda</a:t>
            </a:r>
          </a:p>
          <a:p>
            <a:pPr fontAlgn="base"/>
            <a:endParaRPr lang="cs-CZ" dirty="0"/>
          </a:p>
          <a:p>
            <a:pPr fontAlgn="base"/>
            <a:r>
              <a:rPr lang="cs-CZ" dirty="0"/>
              <a:t>Vzdělávací </a:t>
            </a:r>
            <a:r>
              <a:rPr lang="cs-CZ" dirty="0" smtClean="0"/>
              <a:t>obor: Chemie</a:t>
            </a:r>
            <a:endParaRPr lang="cs-CZ" dirty="0"/>
          </a:p>
          <a:p>
            <a:pPr fontAlgn="base"/>
            <a:r>
              <a:rPr lang="cs-CZ" dirty="0"/>
              <a:t>Téma: Organická chemie </a:t>
            </a:r>
            <a:r>
              <a:rPr lang="cs-CZ" dirty="0" smtClean="0"/>
              <a:t>– Biokatalyzátory -hormony</a:t>
            </a:r>
            <a:endParaRPr lang="cs-CZ" dirty="0"/>
          </a:p>
          <a:p>
            <a:pPr fontAlgn="base"/>
            <a:r>
              <a:rPr lang="cs-CZ" dirty="0"/>
              <a:t>Klíčová slova: </a:t>
            </a:r>
            <a:r>
              <a:rPr lang="cs-CZ" dirty="0" smtClean="0"/>
              <a:t>hormony, živočišné hormony, rostlinné hormony, specifika, regulační okruh tvorby hormonů, endokrinní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7719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884268082"/>
              </p:ext>
            </p:extLst>
          </p:nvPr>
        </p:nvGraphicFramePr>
        <p:xfrm>
          <a:off x="395536" y="1844824"/>
          <a:ext cx="8229600" cy="36576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www.mojechemie.cz/Biochemie:</a:t>
                      </a:r>
                      <a:r>
                        <a:rPr lang="cs-CZ" b="1" dirty="0"/>
                        <a:t>Hormony</a:t>
                      </a:r>
                      <a:r>
                        <a:rPr lang="cs-CZ" dirty="0"/>
                        <a:t>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5079491"/>
              </p:ext>
            </p:extLst>
          </p:nvPr>
        </p:nvGraphicFramePr>
        <p:xfrm>
          <a:off x="323528" y="1916832"/>
          <a:ext cx="8229600" cy="36576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23528" y="2276872"/>
            <a:ext cx="640871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cs.wikipedia.org/wiki/Soubor:Adrenalin3d.PNG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medicina.ronnie.cz/img/data/clanky/normal/456_1.jpg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7928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194</TotalTime>
  <Words>451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Název školy:  Základní škola Karla Klíče Hostinné</vt:lpstr>
      <vt:lpstr>Hormony</vt:lpstr>
      <vt:lpstr>Charakteristika</vt:lpstr>
      <vt:lpstr>Dělení podle původu</vt:lpstr>
      <vt:lpstr>Dělení podle původu</vt:lpstr>
      <vt:lpstr>Dělení podle chemické vazby</vt:lpstr>
      <vt:lpstr>Dělení podle složení</vt:lpstr>
      <vt:lpstr>Základní princip endokrinních reakcí</vt:lpstr>
      <vt:lpstr>Hypotalamus a účinky hormonů</vt:lpstr>
      <vt:lpstr>Regulační okruh tvorby hormonů</vt:lpstr>
      <vt:lpstr>Způsob účinku hormonů</vt:lpstr>
      <vt:lpstr>Anotace</vt:lpstr>
      <vt:lpstr>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Dum</cp:lastModifiedBy>
  <cp:revision>15</cp:revision>
  <dcterms:created xsi:type="dcterms:W3CDTF">2012-04-20T07:42:29Z</dcterms:created>
  <dcterms:modified xsi:type="dcterms:W3CDTF">2012-05-22T09:30:11Z</dcterms:modified>
</cp:coreProperties>
</file>