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3"/>
            <p14:sldId id="262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30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VY_12_INOVACE_34_Z_antarktida(úkoly a doplňování názvů k obrázkům</a:t>
          </a:r>
          <a:r>
            <a:rPr lang="cs-CZ" sz="1100" dirty="0" smtClean="0"/>
            <a:t>)</a:t>
          </a:r>
          <a:endParaRPr lang="cs-CZ" sz="11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Antarktida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55000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VY_12_INOVACE_34_Z_antarktida(úkoly a doplňování názvů k obrázkům</a:t>
          </a:r>
          <a:r>
            <a:rPr lang="cs-CZ" sz="1100" kern="1200" dirty="0" smtClean="0"/>
            <a:t>)</a:t>
          </a:r>
          <a:endParaRPr lang="cs-CZ" sz="11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Antarktida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03339"/>
          <a:ext cx="4752528" cy="10000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03339"/>
        <a:ext cx="4752528" cy="10000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n%C4%9B%C5%BEnice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Antarktida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ribbean_reef_squid.jpg" TargetMode="External"/><Relationship Id="rId2" Type="http://schemas.openxmlformats.org/officeDocument/2006/relationships/hyperlink" Target="http://office.microsoft.com/cs-cz/images/results.aspx?qu=tu%C4%8D%C5%88%C3%A1k&amp;queryid=2314f582-4cf1-43f2-a469-c81ab26b8282&amp;respos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Crab_on_Panamanian_Beach_01.jpg" TargetMode="External"/><Relationship Id="rId4" Type="http://schemas.openxmlformats.org/officeDocument/2006/relationships/hyperlink" Target="http://cs.wikipedia.org/wiki/Soubor:Humpback_Whale_underwater_sho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03798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2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4739743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20.4.2012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Vypracování úkolů</a:t>
            </a:r>
          </a:p>
          <a:p>
            <a:r>
              <a:rPr lang="cs-CZ" dirty="0" smtClean="0"/>
              <a:t>Doplňování názvů k obrázkům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Antarktida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340768"/>
            <a:ext cx="4536504" cy="51845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Má nejstudenější a nejdrsnější podnebí na světě</a:t>
            </a:r>
          </a:p>
          <a:p>
            <a:r>
              <a:rPr lang="cs-CZ" dirty="0" smtClean="0"/>
              <a:t>Téměř celá pevnina je pokryta ledem</a:t>
            </a:r>
          </a:p>
          <a:p>
            <a:r>
              <a:rPr lang="cs-CZ" dirty="0" smtClean="0"/>
              <a:t>V létě led praská, odlamuje se a po hladině plují velké kry</a:t>
            </a:r>
          </a:p>
          <a:p>
            <a:r>
              <a:rPr lang="cs-CZ" dirty="0" smtClean="0"/>
              <a:t>Živočichové se živí potravou z moře</a:t>
            </a:r>
          </a:p>
          <a:p>
            <a:r>
              <a:rPr lang="cs-CZ" dirty="0" smtClean="0"/>
              <a:t>Ve vodách plují velryby a delfíni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94" y="1700808"/>
            <a:ext cx="424919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918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Někteří živočichové Antarktidy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37148"/>
            <a:ext cx="1551806" cy="2271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55576" y="1340768"/>
            <a:ext cx="16171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Tučňák císařský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238" y="2127883"/>
            <a:ext cx="2457450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707904" y="1700401"/>
            <a:ext cx="14695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Velryba černá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76029"/>
            <a:ext cx="2457450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754376" y="1540793"/>
            <a:ext cx="14050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tuleň obecný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275" y="4454108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067944" y="4008428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Krab</a:t>
            </a: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82733"/>
            <a:ext cx="209550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119645" y="4377760"/>
            <a:ext cx="14202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Antarctic</a:t>
            </a:r>
            <a:r>
              <a:rPr lang="cs-CZ" dirty="0"/>
              <a:t> </a:t>
            </a:r>
            <a:r>
              <a:rPr lang="cs-CZ" dirty="0" err="1" smtClean="0"/>
              <a:t>krill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54108"/>
            <a:ext cx="245745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7252913" y="4009499"/>
            <a:ext cx="6960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Sépie</a:t>
            </a:r>
          </a:p>
        </p:txBody>
      </p:sp>
    </p:spTree>
    <p:extLst>
      <p:ext uri="{BB962C8B-B14F-4D97-AF65-F5344CB8AC3E}">
        <p14:creationId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142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Antarktida - doprava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zásoby nebo cestující se </a:t>
            </a:r>
            <a:r>
              <a:rPr lang="cs-CZ" dirty="0" smtClean="0"/>
              <a:t>přepravují </a:t>
            </a:r>
            <a:r>
              <a:rPr lang="cs-CZ" dirty="0"/>
              <a:t>malými čluny nebo </a:t>
            </a:r>
            <a:r>
              <a:rPr lang="cs-CZ" dirty="0" smtClean="0"/>
              <a:t>vrtulníkem </a:t>
            </a:r>
          </a:p>
          <a:p>
            <a:r>
              <a:rPr lang="cs-CZ" dirty="0" smtClean="0"/>
              <a:t>Dopravní </a:t>
            </a:r>
            <a:r>
              <a:rPr lang="cs-CZ" dirty="0"/>
              <a:t>prostředky musí odolávat silným </a:t>
            </a:r>
            <a:r>
              <a:rPr lang="cs-CZ" dirty="0" smtClean="0"/>
              <a:t>mrazům, větru a ledu</a:t>
            </a:r>
          </a:p>
          <a:p>
            <a:r>
              <a:rPr lang="cs-CZ" dirty="0"/>
              <a:t>pozemní dopravě se kromě lidských nohou uplatňují lyže a </a:t>
            </a:r>
            <a:r>
              <a:rPr lang="cs-CZ" dirty="0" smtClean="0"/>
              <a:t>sněžnice</a:t>
            </a:r>
          </a:p>
          <a:p>
            <a:pPr marL="0" indent="0">
              <a:buNone/>
            </a:pPr>
            <a:r>
              <a:rPr lang="cs-CZ" sz="2800" dirty="0" smtClean="0">
                <a:hlinkClick r:id="rId3"/>
              </a:rPr>
              <a:t>http://cs.wikipedia.org/wiki/Sn%C4%9B%C5%BEnice</a:t>
            </a:r>
            <a:endParaRPr lang="cs-CZ" sz="2800" dirty="0" smtClean="0"/>
          </a:p>
          <a:p>
            <a:r>
              <a:rPr lang="cs-CZ" dirty="0" smtClean="0"/>
              <a:t>využívání </a:t>
            </a:r>
            <a:r>
              <a:rPr lang="cs-CZ" dirty="0"/>
              <a:t>saní, tažených psím </a:t>
            </a:r>
            <a:r>
              <a:rPr lang="cs-CZ" dirty="0" smtClean="0"/>
              <a:t>spřežením</a:t>
            </a:r>
          </a:p>
          <a:p>
            <a:pPr marL="0" indent="0">
              <a:buNone/>
            </a:pPr>
            <a:r>
              <a:rPr lang="cs-CZ" sz="2800" dirty="0" smtClean="0">
                <a:hlinkClick r:id="rId4"/>
              </a:rPr>
              <a:t>http://cs.wikipedia.org/wiki/Antarktida</a:t>
            </a:r>
            <a:endParaRPr lang="cs-CZ" sz="2800" dirty="0" smtClean="0"/>
          </a:p>
          <a:p>
            <a:r>
              <a:rPr lang="cs-CZ" sz="2800" dirty="0" smtClean="0"/>
              <a:t>Používání různých </a:t>
            </a:r>
            <a:r>
              <a:rPr lang="cs-CZ" sz="2800" dirty="0"/>
              <a:t>speciálně </a:t>
            </a:r>
            <a:r>
              <a:rPr lang="cs-CZ" sz="2800" dirty="0" smtClean="0"/>
              <a:t>upravených vozidel </a:t>
            </a:r>
            <a:r>
              <a:rPr lang="cs-CZ" sz="2800" dirty="0"/>
              <a:t>(často </a:t>
            </a:r>
            <a:r>
              <a:rPr lang="cs-CZ" sz="2800" dirty="0" smtClean="0"/>
              <a:t>pásových).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3163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Doprava – ukázka dopravních prostředků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2088232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53344" y="1634867"/>
            <a:ext cx="14843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sněžnice</a:t>
            </a:r>
            <a:r>
              <a:rPr lang="cs-CZ" dirty="0"/>
              <a:t>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77334"/>
            <a:ext cx="2527548" cy="1976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79068" y="1754114"/>
            <a:ext cx="25202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Pásové vozidlo</a:t>
            </a:r>
            <a:endParaRPr lang="cs-CZ" sz="2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264" y="2195797"/>
            <a:ext cx="2852208" cy="2139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56176" y="1634867"/>
            <a:ext cx="21602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Psí spřežení</a:t>
            </a:r>
            <a:endParaRPr lang="cs-CZ" sz="28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89" y="4710960"/>
            <a:ext cx="338602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827584" y="4679558"/>
            <a:ext cx="14252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Vrtulník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013" y="4710960"/>
            <a:ext cx="268114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516216" y="5534406"/>
            <a:ext cx="20162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Malý člun</a:t>
            </a:r>
          </a:p>
        </p:txBody>
      </p:sp>
    </p:spTree>
    <p:extLst>
      <p:ext uri="{BB962C8B-B14F-4D97-AF65-F5344CB8AC3E}">
        <p14:creationId xmlns:p14="http://schemas.microsoft.com/office/powerpoint/2010/main" val="287138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Otázky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Jaké má Antarktida podnebí?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Čím je pokryta téměř celá pevnina?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K čemu dochází v létě?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Čím se živí živočichové žijící v Antarktidě?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Jaké živočichy můžeme spatřit ve vodách?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Vyjmenuj některé živočichy žijící na Antarktidě.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Vyjmenuj užívané dopravní prostředky, uveď alespoň tři příklady.</a:t>
            </a:r>
          </a:p>
          <a:p>
            <a:pPr marL="514350" indent="-514350"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9896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Doplň správné názvy.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1584176" cy="2318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519236"/>
            <a:ext cx="246221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76387"/>
            <a:ext cx="245745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1088"/>
            <a:ext cx="2088232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42" y="4026148"/>
            <a:ext cx="2852208" cy="2139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102" y="4189221"/>
            <a:ext cx="2527548" cy="1976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3722302"/>
            <a:ext cx="1512168" cy="30384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07904" y="3573016"/>
            <a:ext cx="1440160" cy="29857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48264" y="3573016"/>
            <a:ext cx="1512168" cy="29857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7544" y="6165304"/>
            <a:ext cx="2088232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36842" y="6165304"/>
            <a:ext cx="285220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302102" y="6202982"/>
            <a:ext cx="2527548" cy="3960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27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2800" dirty="0"/>
              <a:t>http://cs.wikipedia.org/wiki/Soubor:Emperor_penguin.jpg</a:t>
            </a:r>
            <a:endParaRPr lang="cs-CZ" sz="2800" dirty="0" smtClean="0"/>
          </a:p>
          <a:p>
            <a:r>
              <a:rPr lang="cs-CZ" sz="2800" dirty="0">
                <a:hlinkClick r:id="rId2"/>
              </a:rPr>
              <a:t>http://office.microsoft.com/cs-cz/images/results.aspx?qu=tu%C4%8D%C5%88%C3%A1k&amp;queryid=2314f582-4cf1-43f2-a469-c81ab26b8282&amp;respos=1#ai:MP900399650</a:t>
            </a:r>
            <a:r>
              <a:rPr lang="cs-CZ" sz="2800" dirty="0" smtClean="0">
                <a:hlinkClick r:id="rId2"/>
              </a:rPr>
              <a:t>|</a:t>
            </a:r>
            <a:endParaRPr lang="cs-CZ" sz="2800" dirty="0" smtClean="0"/>
          </a:p>
          <a:p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cs.wikipedia.org/wiki/Soubor:Caribbean_reef_squid.jpg</a:t>
            </a:r>
            <a:endParaRPr lang="cs-CZ" sz="2800" dirty="0" smtClean="0"/>
          </a:p>
          <a:p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cs.wikipedia.org/wiki/Soubor:Humpback_Whale_underwater_shot.jpg</a:t>
            </a:r>
            <a:endParaRPr lang="cs-CZ" sz="2800" dirty="0" smtClean="0"/>
          </a:p>
          <a:p>
            <a:r>
              <a:rPr lang="cs-CZ" sz="2800" dirty="0"/>
              <a:t>MATTHEWS, SUE. </a:t>
            </a:r>
            <a:r>
              <a:rPr lang="cs-CZ" sz="2800" dirty="0" err="1"/>
              <a:t>Seehund</a:t>
            </a:r>
            <a:r>
              <a:rPr lang="cs-CZ" sz="2800" dirty="0"/>
              <a:t> [online]. [cit. 22.5.2012]. Dostupný na WWW: &lt;http://cs.wikipedia.org/wiki/</a:t>
            </a:r>
            <a:r>
              <a:rPr lang="cs-CZ" sz="2800" dirty="0" err="1"/>
              <a:t>Soubor:Harbour_seal.jpg</a:t>
            </a:r>
            <a:r>
              <a:rPr lang="cs-CZ" sz="2800" dirty="0"/>
              <a:t>&gt;. </a:t>
            </a:r>
            <a:endParaRPr lang="cs-CZ" sz="2800" dirty="0" smtClean="0"/>
          </a:p>
          <a:p>
            <a:r>
              <a:rPr lang="nl-NL" sz="2800" dirty="0"/>
              <a:t>KRILL666.JPG: UWE KILS. Antarctic krill [online]. [cit. 22.5.2012]. Dostupný na WWW: &lt;http://cs.wikipedia.org/wiki/Soubor:Antarctic_krill_%28Euphausia_superba%29.jpg&gt;. </a:t>
            </a:r>
            <a:endParaRPr lang="cs-CZ" sz="2800" dirty="0" smtClean="0"/>
          </a:p>
          <a:p>
            <a:r>
              <a:rPr lang="cs-CZ" sz="2800" dirty="0">
                <a:hlinkClick r:id="rId5"/>
              </a:rPr>
              <a:t>http://</a:t>
            </a:r>
            <a:r>
              <a:rPr lang="cs-CZ" sz="2800" dirty="0" smtClean="0">
                <a:hlinkClick r:id="rId5"/>
              </a:rPr>
              <a:t>cs.wikipedia.org/wiki/Soubor:Crab_on_Panamanian_Beach_01.jpg</a:t>
            </a:r>
            <a:endParaRPr lang="cs-CZ" sz="2800" dirty="0" smtClean="0"/>
          </a:p>
          <a:p>
            <a:r>
              <a:rPr lang="en-US" sz="2800" dirty="0"/>
              <a:t>TSLMARKETING. Step In Alpine [online]. [cit. 22.5.2012]. </a:t>
            </a:r>
            <a:r>
              <a:rPr lang="en-US" sz="2800" dirty="0" err="1"/>
              <a:t>Dostupný</a:t>
            </a:r>
            <a:r>
              <a:rPr lang="en-US" sz="2800" dirty="0"/>
              <a:t> </a:t>
            </a:r>
            <a:r>
              <a:rPr lang="en-US" sz="2800" dirty="0" err="1"/>
              <a:t>na</a:t>
            </a:r>
            <a:r>
              <a:rPr lang="en-US" sz="2800" dirty="0"/>
              <a:t> WWW: &lt;http://cs.wikipedia.org/wiki/Soubor:Step_In_Alpine.jpg&gt;. </a:t>
            </a:r>
            <a:endParaRPr lang="cs-CZ" sz="2800" dirty="0" smtClean="0"/>
          </a:p>
          <a:p>
            <a:r>
              <a:rPr lang="cs-CZ" sz="2800" dirty="0"/>
              <a:t>AKTRON / WIKIMEDIA COMMONS.. Izraelský tank </a:t>
            </a:r>
            <a:r>
              <a:rPr lang="cs-CZ" sz="2800" dirty="0" err="1"/>
              <a:t>Merkava</a:t>
            </a:r>
            <a:r>
              <a:rPr lang="cs-CZ" sz="2800" dirty="0"/>
              <a:t> z konce 70. let [online]. [cit. 22.5.2012]. Dostupný na WWW: &lt;http://cs.wikipedia.org/wiki/Soubor:Le%C5%A1any,_Vojensk%C3%A9_muzeum,_tank_Merkava_II.JPG&gt;. </a:t>
            </a:r>
            <a:endParaRPr lang="cs-CZ" sz="2800" dirty="0" smtClean="0"/>
          </a:p>
          <a:p>
            <a:r>
              <a:rPr lang="cs-CZ" sz="2800" dirty="0"/>
              <a:t>R ECLECTICBLOGS. </a:t>
            </a:r>
            <a:r>
              <a:rPr lang="cs-CZ" sz="2800" dirty="0" err="1"/>
              <a:t>White</a:t>
            </a:r>
            <a:r>
              <a:rPr lang="cs-CZ" sz="2800" dirty="0"/>
              <a:t> </a:t>
            </a:r>
            <a:r>
              <a:rPr lang="cs-CZ" sz="2800" dirty="0" err="1"/>
              <a:t>huskies</a:t>
            </a:r>
            <a:r>
              <a:rPr lang="cs-CZ" sz="2800" dirty="0"/>
              <a:t> </a:t>
            </a:r>
            <a:r>
              <a:rPr lang="cs-CZ" sz="2800" dirty="0" err="1"/>
              <a:t>hiking</a:t>
            </a:r>
            <a:r>
              <a:rPr lang="cs-CZ" sz="2800" dirty="0"/>
              <a:t> in </a:t>
            </a:r>
            <a:r>
              <a:rPr lang="cs-CZ" sz="2800" dirty="0" err="1"/>
              <a:t>Inuvik</a:t>
            </a:r>
            <a:r>
              <a:rPr lang="cs-CZ" sz="2800" dirty="0"/>
              <a:t>, </a:t>
            </a:r>
            <a:r>
              <a:rPr lang="cs-CZ" sz="2800" dirty="0" err="1"/>
              <a:t>Canada</a:t>
            </a:r>
            <a:r>
              <a:rPr lang="cs-CZ" sz="2800" dirty="0"/>
              <a:t>. [online]. [cit. 22.5.2012]. Dostupný na WWW: &lt;http://cs.wikipedia.org/wiki/</a:t>
            </a:r>
            <a:r>
              <a:rPr lang="cs-CZ" sz="2800" dirty="0" err="1"/>
              <a:t>Soubor:White_huskies_dog_sledding.jpg</a:t>
            </a:r>
            <a:r>
              <a:rPr lang="cs-CZ" sz="2800" dirty="0"/>
              <a:t>&gt;. </a:t>
            </a:r>
            <a:endParaRPr lang="cs-CZ" sz="2800" dirty="0" smtClean="0"/>
          </a:p>
          <a:p>
            <a:r>
              <a:rPr lang="cs-CZ" sz="2800" dirty="0"/>
              <a:t>RAIMOND SPEKKING. Bell </a:t>
            </a:r>
            <a:r>
              <a:rPr lang="cs-CZ" sz="2800" dirty="0" err="1"/>
              <a:t>Helicopters</a:t>
            </a:r>
            <a:r>
              <a:rPr lang="cs-CZ" sz="2800" dirty="0"/>
              <a:t> - Bell 206 L3 [online]. [cit. 22.5.2012]. Dostupný na WWW: &lt;http://cs.wikipedia.org/wiki/Soubor:Bell_206L3_%28D-HASA%29.jpg&gt;. </a:t>
            </a:r>
            <a:endParaRPr lang="cs-CZ" sz="2800" dirty="0" smtClean="0"/>
          </a:p>
          <a:p>
            <a:r>
              <a:rPr lang="en-US" sz="2800" dirty="0"/>
              <a:t>RUFINO URIBE. A group of people riding a wooden boat off a beach in Venezuela. [online]. [cit. 22.5.2012]. </a:t>
            </a:r>
            <a:r>
              <a:rPr lang="en-US" sz="2800" dirty="0" err="1"/>
              <a:t>Dostupný</a:t>
            </a:r>
            <a:r>
              <a:rPr lang="en-US" sz="2800" dirty="0"/>
              <a:t> </a:t>
            </a:r>
            <a:r>
              <a:rPr lang="en-US" sz="2800" dirty="0" err="1"/>
              <a:t>na</a:t>
            </a:r>
            <a:r>
              <a:rPr lang="en-US" sz="2800" dirty="0"/>
              <a:t> WWW: &lt;http://cs.wikipedia.org/wiki/Soubor:Boating_in_fair_weather.jpg&gt;. </a:t>
            </a:r>
            <a:endParaRPr lang="cs-CZ" sz="2800" dirty="0"/>
          </a:p>
          <a:p>
            <a:endParaRPr lang="cs-CZ" sz="2000" i="1" dirty="0" smtClean="0">
              <a:solidFill>
                <a:srgbClr val="0070C0"/>
              </a:solidFill>
            </a:endParaRPr>
          </a:p>
          <a:p>
            <a:endParaRPr lang="cs-CZ" sz="2000" i="1" dirty="0" smtClean="0">
              <a:solidFill>
                <a:srgbClr val="0070C0"/>
              </a:solidFill>
            </a:endParaRPr>
          </a:p>
          <a:p>
            <a:pPr marL="0" lvl="0" indent="0">
              <a:buNone/>
            </a:pPr>
            <a:endParaRPr lang="cs-CZ" sz="2000" i="1" dirty="0">
              <a:solidFill>
                <a:srgbClr val="0070C0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771</TotalTime>
  <Words>465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 a metodický pokyn</vt:lpstr>
      <vt:lpstr>Antarktida</vt:lpstr>
      <vt:lpstr>Někteří živočichové Antarktidy</vt:lpstr>
      <vt:lpstr>Antarktida - doprava</vt:lpstr>
      <vt:lpstr>Doprava – ukázka dopravních prostředků</vt:lpstr>
      <vt:lpstr>Otázky</vt:lpstr>
      <vt:lpstr>Doplň správné názvy.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40</cp:revision>
  <dcterms:created xsi:type="dcterms:W3CDTF">2011-08-21T15:31:45Z</dcterms:created>
  <dcterms:modified xsi:type="dcterms:W3CDTF">2012-05-22T09:54:06Z</dcterms:modified>
</cp:coreProperties>
</file>