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9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VY_52_INOVACE_01_ROSTLINY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Osoblaha, 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Stavba těla rostlin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274FD8-0014-4DC1-8C16-C602343767D5}" type="presOf" srcId="{D1B46980-6531-4606-95E6-44980827E919}" destId="{2BE915AB-18AA-4053-B92C-3BFC9ED204BB}" srcOrd="1" destOrd="0" presId="urn:microsoft.com/office/officeart/2005/8/layout/target3"/>
    <dgm:cxn modelId="{500C90C4-03A6-41F5-91BF-AC1530B096C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196CC23-5B12-4700-8752-9EF4F01D984E}" type="presOf" srcId="{D1D4F407-5343-4D3F-B5B9-D407B03CAEB4}" destId="{AED2198E-93D5-4001-81B4-73124B309672}" srcOrd="1" destOrd="0" presId="urn:microsoft.com/office/officeart/2005/8/layout/target3"/>
    <dgm:cxn modelId="{2461616A-BCF9-46C7-9E5E-D7039E68D81B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A4751E-6D4A-41D4-8178-460CBA32850F}" type="presOf" srcId="{D1D4F407-5343-4D3F-B5B9-D407B03CAEB4}" destId="{D005CE8C-CC26-4C3E-AC11-E15060ECD759}" srcOrd="0" destOrd="0" presId="urn:microsoft.com/office/officeart/2005/8/layout/target3"/>
    <dgm:cxn modelId="{23E7D1E5-76D1-4920-A348-6CF2AAA10F14}" type="presOf" srcId="{4C35D32F-0EAB-4CD7-82EE-45574DC2A586}" destId="{8BEBB6EC-1DAA-4CAC-8A25-BC0FCBD5DBD5}" srcOrd="0" destOrd="0" presId="urn:microsoft.com/office/officeart/2005/8/layout/target3"/>
    <dgm:cxn modelId="{803D89B3-61F1-4438-AB8D-154D09B58BA7}" type="presOf" srcId="{B651F6E3-6281-48DB-9319-2AEAFDAE7572}" destId="{6BB5E863-4638-4E1D-BFDE-399D028AC4ED}" srcOrd="1" destOrd="0" presId="urn:microsoft.com/office/officeart/2005/8/layout/target3"/>
    <dgm:cxn modelId="{0104678D-9F49-4D73-A912-DD920D66F90E}" type="presOf" srcId="{757F3AB3-0718-4624-B441-E567A8F0AB56}" destId="{333A1088-737F-45CB-B68E-254E46348037}" srcOrd="0" destOrd="0" presId="urn:microsoft.com/office/officeart/2005/8/layout/target3"/>
    <dgm:cxn modelId="{226BE39C-B646-4EF4-A0BC-811012DF5845}" type="presOf" srcId="{B651F6E3-6281-48DB-9319-2AEAFDAE7572}" destId="{619D679B-A015-4ECF-8348-D1034C574F40}" srcOrd="0" destOrd="0" presId="urn:microsoft.com/office/officeart/2005/8/layout/target3"/>
    <dgm:cxn modelId="{E9CD51FC-4B10-44DD-B2B8-F550426CEBEA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44E593B-7176-4691-9651-387F3BC9DAC8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8595EBE-BCB8-4DD5-99C2-0485BE9D0909}" type="presParOf" srcId="{333A1088-737F-45CB-B68E-254E46348037}" destId="{F5ABB229-8D3B-4694-996A-96F23CF14429}" srcOrd="0" destOrd="0" presId="urn:microsoft.com/office/officeart/2005/8/layout/target3"/>
    <dgm:cxn modelId="{E602C9B3-9631-4996-B73F-B2D162532F8B}" type="presParOf" srcId="{333A1088-737F-45CB-B68E-254E46348037}" destId="{F41139FD-01EE-4571-8B17-4FB00FC51163}" srcOrd="1" destOrd="0" presId="urn:microsoft.com/office/officeart/2005/8/layout/target3"/>
    <dgm:cxn modelId="{3AB83F39-7460-4C0B-96F7-16C55104A761}" type="presParOf" srcId="{333A1088-737F-45CB-B68E-254E46348037}" destId="{D005CE8C-CC26-4C3E-AC11-E15060ECD759}" srcOrd="2" destOrd="0" presId="urn:microsoft.com/office/officeart/2005/8/layout/target3"/>
    <dgm:cxn modelId="{6E99F5D2-EEA4-429D-A467-209603D3F151}" type="presParOf" srcId="{333A1088-737F-45CB-B68E-254E46348037}" destId="{2C702D82-9B77-49B7-9568-BB8EB47C3372}" srcOrd="3" destOrd="0" presId="urn:microsoft.com/office/officeart/2005/8/layout/target3"/>
    <dgm:cxn modelId="{373B7761-0BC2-441C-BBC6-66E85120A182}" type="presParOf" srcId="{333A1088-737F-45CB-B68E-254E46348037}" destId="{A52A0455-90FF-4808-ABD0-F02540D31D5A}" srcOrd="4" destOrd="0" presId="urn:microsoft.com/office/officeart/2005/8/layout/target3"/>
    <dgm:cxn modelId="{BFB4CF99-6A6A-45EE-A6DF-9686B4FEB4C5}" type="presParOf" srcId="{333A1088-737F-45CB-B68E-254E46348037}" destId="{6140AFEC-043D-4C43-A2F9-D0F5331DF3A3}" srcOrd="5" destOrd="0" presId="urn:microsoft.com/office/officeart/2005/8/layout/target3"/>
    <dgm:cxn modelId="{6C89BF12-3570-42C7-AA90-0D2933D1C17A}" type="presParOf" srcId="{333A1088-737F-45CB-B68E-254E46348037}" destId="{9358AC05-5D7D-4327-9F80-1AD486AEA664}" srcOrd="6" destOrd="0" presId="urn:microsoft.com/office/officeart/2005/8/layout/target3"/>
    <dgm:cxn modelId="{C448CA3D-DEA0-42AD-A8A6-6F2929D0DB2A}" type="presParOf" srcId="{333A1088-737F-45CB-B68E-254E46348037}" destId="{313FC574-E1CD-4FB4-B054-0B805CE0447D}" srcOrd="7" destOrd="0" presId="urn:microsoft.com/office/officeart/2005/8/layout/target3"/>
    <dgm:cxn modelId="{8946A3DC-B7C1-4572-AB1F-8AB5CB014B07}" type="presParOf" srcId="{333A1088-737F-45CB-B68E-254E46348037}" destId="{619D679B-A015-4ECF-8348-D1034C574F40}" srcOrd="8" destOrd="0" presId="urn:microsoft.com/office/officeart/2005/8/layout/target3"/>
    <dgm:cxn modelId="{F8812CFB-201D-46F0-8068-48D7B7AE399E}" type="presParOf" srcId="{333A1088-737F-45CB-B68E-254E46348037}" destId="{322283A8-4A27-4CDA-BAE3-F381106A9174}" srcOrd="9" destOrd="0" presId="urn:microsoft.com/office/officeart/2005/8/layout/target3"/>
    <dgm:cxn modelId="{3DBA5D6B-7F88-447A-B9DC-B3534DAE26DD}" type="presParOf" srcId="{333A1088-737F-45CB-B68E-254E46348037}" destId="{FFC9F71D-1B4F-4AD9-A4A6-86ADEFC8AF5C}" srcOrd="10" destOrd="0" presId="urn:microsoft.com/office/officeart/2005/8/layout/target3"/>
    <dgm:cxn modelId="{73399C91-212B-42CA-A23C-05BE8D7A23D4}" type="presParOf" srcId="{333A1088-737F-45CB-B68E-254E46348037}" destId="{25B08C86-7E15-44DC-BE7F-FFB55DD49D12}" srcOrd="11" destOrd="0" presId="urn:microsoft.com/office/officeart/2005/8/layout/target3"/>
    <dgm:cxn modelId="{A7E74DEA-D39B-45F1-9EB5-F869267EEED5}" type="presParOf" srcId="{333A1088-737F-45CB-B68E-254E46348037}" destId="{76644BE8-9D7C-4C09-B250-3D10AF48CBB7}" srcOrd="12" destOrd="0" presId="urn:microsoft.com/office/officeart/2005/8/layout/target3"/>
    <dgm:cxn modelId="{18FF7367-7FF6-4D6C-BF0A-76FFF9DFAFB1}" type="presParOf" srcId="{333A1088-737F-45CB-B68E-254E46348037}" destId="{EE85B701-7295-41C0-BA7A-34D3756A2AE6}" srcOrd="13" destOrd="0" presId="urn:microsoft.com/office/officeart/2005/8/layout/target3"/>
    <dgm:cxn modelId="{1345E63C-38A2-44A3-A1A7-674551FE83EE}" type="presParOf" srcId="{333A1088-737F-45CB-B68E-254E46348037}" destId="{8BEBB6EC-1DAA-4CAC-8A25-BC0FCBD5DBD5}" srcOrd="14" destOrd="0" presId="urn:microsoft.com/office/officeart/2005/8/layout/target3"/>
    <dgm:cxn modelId="{361E2A84-4CE7-4332-AEEB-173D5C5A5D78}" type="presParOf" srcId="{333A1088-737F-45CB-B68E-254E46348037}" destId="{AED2198E-93D5-4001-81B4-73124B309672}" srcOrd="15" destOrd="0" presId="urn:microsoft.com/office/officeart/2005/8/layout/target3"/>
    <dgm:cxn modelId="{C13542ED-3BF8-4DB5-8FB6-448025723DF8}" type="presParOf" srcId="{333A1088-737F-45CB-B68E-254E46348037}" destId="{2BE915AB-18AA-4053-B92C-3BFC9ED204BB}" srcOrd="16" destOrd="0" presId="urn:microsoft.com/office/officeart/2005/8/layout/target3"/>
    <dgm:cxn modelId="{169639CD-3127-43DD-A1FA-D8A1DB7A84EC}" type="presParOf" srcId="{333A1088-737F-45CB-B68E-254E46348037}" destId="{6BB5E863-4638-4E1D-BFDE-399D028AC4ED}" srcOrd="17" destOrd="0" presId="urn:microsoft.com/office/officeart/2005/8/layout/target3"/>
    <dgm:cxn modelId="{56F996F4-D5C8-4D77-AB1C-D581133B9FB3}" type="presParOf" srcId="{333A1088-737F-45CB-B68E-254E46348037}" destId="{5A5FFA88-C948-4069-8E93-59FA12366E83}" srcOrd="18" destOrd="0" presId="urn:microsoft.com/office/officeart/2005/8/layout/target3"/>
    <dgm:cxn modelId="{1B8EAB6A-DB96-4F27-972B-9D86E6E8C4A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Osoblaha, 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VY_52_INOVACE_01_ROSTLINY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Stavba těla rostlin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7B951B-AB99-4952-A2F2-A6876C6B30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520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6F396D-94D0-4BBF-9E66-E4396BC10A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814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A06490-6896-4765-B251-B6B8B8A5AA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386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1DD7F5-67EC-4564-855F-1F51DE861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557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B17E20-DFFE-4DAC-8FC2-BA582E6400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29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EA440B-2C7C-42A7-99A7-1F225C654B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49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BB103-C6BB-4D95-9084-E01C782B2E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964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DFD9B1-BAF4-4A44-94F6-E8567CA63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896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9A27E4-EEFB-4439-82C3-5C9A28C63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324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05797A-27AA-4333-8E86-ADBE97F68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866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074CCD-8EA8-4F07-BBD3-8AC41E508A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16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D93A349-BC62-4282-8F6D-14A80075B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41848598"/>
              </p:ext>
            </p:extLst>
          </p:nvPr>
        </p:nvGraphicFramePr>
        <p:xfrm>
          <a:off x="796925" y="119675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788" y="4941888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1"/>
          <p:cNvSpPr txBox="1">
            <a:spLocks noChangeArrowheads="1"/>
          </p:cNvSpPr>
          <p:nvPr/>
        </p:nvSpPr>
        <p:spPr bwMode="auto">
          <a:xfrm>
            <a:off x="1987550" y="4005263"/>
            <a:ext cx="5905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/>
              <a:t>Rostlinná a </a:t>
            </a:r>
            <a:r>
              <a:rPr lang="cs-CZ"/>
              <a:t>živočišná </a:t>
            </a:r>
            <a:r>
              <a:rPr lang="cs-CZ" smtClean="0"/>
              <a:t>buňka.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5204759"/>
              </p:ext>
            </p:extLst>
          </p:nvPr>
        </p:nvGraphicFramePr>
        <p:xfrm>
          <a:off x="1763713" y="1916113"/>
          <a:ext cx="6096000" cy="2754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květen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Buňka jako základní stavební jednotka těl rostlin </a:t>
                      </a:r>
                      <a:r>
                        <a:rPr lang="cs-CZ" sz="1800" smtClean="0"/>
                        <a:t>a živočichů. </a:t>
                      </a:r>
                      <a:r>
                        <a:rPr lang="cs-CZ" sz="1800" dirty="0" smtClean="0"/>
                        <a:t>Žáci se seznámí se stavbou rostlinné a živočišné buňky, jakou funkci plní jednotlivé organely, kterými částmi se buňky liší. 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i="1" smtClean="0"/>
              <a:t>ROSTLINNÁ A ŽIVOČIŠNÁ BUŇKA</a:t>
            </a:r>
          </a:p>
        </p:txBody>
      </p:sp>
      <p:sp>
        <p:nvSpPr>
          <p:cNvPr id="4099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Rostlinná buňka.</a:t>
            </a:r>
          </a:p>
        </p:txBody>
      </p:sp>
      <p:pic>
        <p:nvPicPr>
          <p:cNvPr id="512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600200"/>
            <a:ext cx="487680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2000" y="1659485"/>
            <a:ext cx="3266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buněčná stěna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2113334"/>
            <a:ext cx="3989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plazmatická membrána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257499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velké jádro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2967335"/>
            <a:ext cx="29129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mitochondrie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3407335"/>
            <a:ext cx="2125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chloroplast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3869000"/>
            <a:ext cx="19949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vakuola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29559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chloroplast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4941168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cytoplazma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Živočišná buňka.</a:t>
            </a:r>
          </a:p>
        </p:txBody>
      </p:sp>
      <p:pic>
        <p:nvPicPr>
          <p:cNvPr id="614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676400"/>
            <a:ext cx="4876800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145941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lysozom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06084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cytoplazmatická membrána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95776" y="263691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ribozomy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2967503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velké jádro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95776" y="3429168"/>
            <a:ext cx="160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cytoplazma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3890833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mitochondrie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467544" y="1484784"/>
            <a:ext cx="4680520" cy="1143000"/>
          </a:xfrm>
        </p:spPr>
        <p:txBody>
          <a:bodyPr/>
          <a:lstStyle/>
          <a:p>
            <a:r>
              <a:rPr lang="cs-CZ" sz="3600" dirty="0" smtClean="0">
                <a:latin typeface="Trebuchet MS" pitchFamily="34" charset="0"/>
              </a:rPr>
              <a:t>Použité zdroje</a:t>
            </a:r>
          </a:p>
        </p:txBody>
      </p:sp>
      <p:sp>
        <p:nvSpPr>
          <p:cNvPr id="7171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39552" y="2996952"/>
            <a:ext cx="8424936" cy="1070992"/>
          </a:xfrm>
        </p:spPr>
        <p:txBody>
          <a:bodyPr/>
          <a:lstStyle/>
          <a:p>
            <a:pPr algn="l"/>
            <a:r>
              <a:rPr lang="cs-CZ" sz="2800" dirty="0" smtClean="0">
                <a:latin typeface="Trebuchet MS" pitchFamily="34" charset="0"/>
              </a:rPr>
              <a:t>Ekologický přírodopis pracovní sešit pro 7. ročník základní školy, </a:t>
            </a:r>
            <a:r>
              <a:rPr lang="cs-CZ" sz="2800" dirty="0" err="1" smtClean="0">
                <a:latin typeface="Trebuchet MS" pitchFamily="34" charset="0"/>
              </a:rPr>
              <a:t>RNDr</a:t>
            </a:r>
            <a:r>
              <a:rPr lang="cs-CZ" sz="2800" dirty="0" smtClean="0">
                <a:latin typeface="Trebuchet MS" pitchFamily="34" charset="0"/>
              </a:rPr>
              <a:t> .Danuše Kvasničková, CSc., Fortuna, Praha  1999</a:t>
            </a:r>
          </a:p>
        </p:txBody>
      </p:sp>
      <p:sp>
        <p:nvSpPr>
          <p:cNvPr id="2" name="6cípá hvězda 1"/>
          <p:cNvSpPr/>
          <p:nvPr/>
        </p:nvSpPr>
        <p:spPr>
          <a:xfrm>
            <a:off x="35289" y="2996952"/>
            <a:ext cx="457200" cy="576064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132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Prezentace aplikace PowerPoint</vt:lpstr>
      <vt:lpstr>Prezentace aplikace PowerPoint</vt:lpstr>
      <vt:lpstr>ROSTLINNÁ A ŽIVOČIŠNÁ BUŇKA</vt:lpstr>
      <vt:lpstr>Rostlinná buňka.</vt:lpstr>
      <vt:lpstr>Živočišná buňka.</vt:lpstr>
      <vt:lpstr>Použité zdroje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ROSTLINNÁ A ŽIVOČIŠNÁ BUŇKA</dc:title>
  <dc:creator>Základní škola</dc:creator>
  <cp:lastModifiedBy>student</cp:lastModifiedBy>
  <cp:revision>19</cp:revision>
  <dcterms:created xsi:type="dcterms:W3CDTF">2011-10-20T10:59:52Z</dcterms:created>
  <dcterms:modified xsi:type="dcterms:W3CDTF">2012-05-22T10:09:48Z</dcterms:modified>
</cp:coreProperties>
</file>