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626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115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20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547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977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579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957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213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393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660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291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77000">
              <a:schemeClr val="bg1">
                <a:lumMod val="6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4DB86-6BE8-41D0-9AFA-4749A34F5AF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CCF4CC-6CBB-48EA-BBC2-AB90BC594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682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vrnany.wz.cz/vystavy.html" TargetMode="External"/><Relationship Id="rId2" Type="http://schemas.openxmlformats.org/officeDocument/2006/relationships/hyperlink" Target="http://maryen.blog.cz/0701/z-dlane-mi-hadej-text-pisne-mirne-uprave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Smyslové ústrojí hmatu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91481" y="1916832"/>
            <a:ext cx="576103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VY_32_INOVACE_09_B_14_Smyslové ústrojí hmatu</a:t>
            </a:r>
          </a:p>
          <a:p>
            <a:r>
              <a:rPr lang="cs-CZ" dirty="0" smtClean="0"/>
              <a:t>Téma:   Přírodověda - Člověk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365104"/>
            <a:ext cx="5761037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628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9944612"/>
              </p:ext>
            </p:extLst>
          </p:nvPr>
        </p:nvGraphicFramePr>
        <p:xfrm>
          <a:off x="1187624" y="191683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Smyslové ústrojí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hmatu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kožní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tělíska, Braillovo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písmo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6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Smyslové ústrojí hmatu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VÝZNAM</a:t>
            </a:r>
          </a:p>
          <a:p>
            <a:pPr>
              <a:buFontTx/>
              <a:buChar char="-"/>
            </a:pPr>
            <a:r>
              <a:rPr lang="cs-CZ" dirty="0" smtClean="0"/>
              <a:t>Chrání nás před poraněním ostrými předměty</a:t>
            </a:r>
          </a:p>
          <a:p>
            <a:pPr>
              <a:buFontTx/>
              <a:buChar char="-"/>
            </a:pPr>
            <a:r>
              <a:rPr lang="cs-CZ" dirty="0" smtClean="0"/>
              <a:t>Chrání nás před popálením</a:t>
            </a:r>
          </a:p>
          <a:p>
            <a:pPr marL="0" indent="0">
              <a:buNone/>
            </a:pPr>
            <a:r>
              <a:rPr lang="cs-CZ" b="1" dirty="0" smtClean="0"/>
              <a:t>Vnímáme: </a:t>
            </a:r>
            <a:r>
              <a:rPr lang="cs-CZ" dirty="0" smtClean="0"/>
              <a:t>a) teplo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b) chlad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c) bolest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d) dotyk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e) vpich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f) vibrace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1212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400"/>
                            </p:stCondLst>
                            <p:childTnLst>
                              <p:par>
                                <p:cTn id="13" presetID="41" presetClass="entr" presetSubtype="0" fill="hold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550"/>
                            </p:stCondLst>
                            <p:childTnLst>
                              <p:par>
                                <p:cTn id="21" presetID="26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300"/>
                            </p:stCondLst>
                            <p:childTnLst>
                              <p:par>
                                <p:cTn id="38" presetID="26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2050"/>
                            </p:stCondLst>
                            <p:childTnLst>
                              <p:par>
                                <p:cTn id="55" presetID="26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5800"/>
                            </p:stCondLst>
                            <p:childTnLst>
                              <p:par>
                                <p:cTn id="72" presetID="26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9550"/>
                            </p:stCondLst>
                            <p:childTnLst>
                              <p:par>
                                <p:cTn id="89" presetID="26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3300"/>
                            </p:stCondLst>
                            <p:childTnLst>
                              <p:par>
                                <p:cTn id="106" presetID="26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Ústrojí hmatu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Kožní tělíska na povrchu celého těla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Nejcitlivější místo hmatu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a) konečky prstů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b) dlaň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</a:p>
        </p:txBody>
      </p:sp>
      <p:pic>
        <p:nvPicPr>
          <p:cNvPr id="1027" name="Picture 3" descr="C:\Users\Simona\Desktop\dlaň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339" y="4005064"/>
            <a:ext cx="2593497" cy="269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imona\Pictures\2012-02-18 4\4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001"/>
          <a:stretch/>
        </p:blipFill>
        <p:spPr bwMode="auto">
          <a:xfrm rot="5400000">
            <a:off x="5770105" y="1400932"/>
            <a:ext cx="2803399" cy="2463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389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c) chodidlo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d) špička jazyka</a:t>
            </a:r>
            <a:endParaRPr lang="cs-CZ" dirty="0"/>
          </a:p>
        </p:txBody>
      </p:sp>
      <p:pic>
        <p:nvPicPr>
          <p:cNvPr id="2" name="Picture 2" descr="C:\Users\Simona\Pictures\2012-02-18 1\1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430" b="67320"/>
          <a:stretch/>
        </p:blipFill>
        <p:spPr bwMode="auto">
          <a:xfrm rot="5400000">
            <a:off x="4149512" y="2123296"/>
            <a:ext cx="2861198" cy="2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96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Čtení hmatem</a:t>
            </a:r>
          </a:p>
          <a:p>
            <a:pPr marL="0" indent="0">
              <a:buNone/>
            </a:pPr>
            <a:r>
              <a:rPr lang="cs-CZ" dirty="0" smtClean="0"/>
              <a:t>Slepí lidé se učí zvláštní abecedu z vyvýšených bodů - </a:t>
            </a:r>
            <a:r>
              <a:rPr lang="cs-CZ" b="1" dirty="0" smtClean="0"/>
              <a:t>Braillovo písmo.</a:t>
            </a:r>
          </a:p>
          <a:p>
            <a:pPr marL="0" indent="0">
              <a:buNone/>
            </a:pPr>
            <a:r>
              <a:rPr lang="cs-CZ" dirty="0" smtClean="0"/>
              <a:t>Body nahmatávají špičkou prstů.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Vady</a:t>
            </a:r>
          </a:p>
          <a:p>
            <a:pPr marL="514350" indent="-514350">
              <a:buAutoNum type="arabicParenR"/>
            </a:pPr>
            <a:r>
              <a:rPr lang="cs-CZ" dirty="0" smtClean="0"/>
              <a:t>Poruchy citlivosti</a:t>
            </a:r>
          </a:p>
          <a:p>
            <a:pPr marL="514350" indent="-514350">
              <a:buAutoNum type="arabicParenR"/>
            </a:pPr>
            <a:r>
              <a:rPr lang="cs-CZ" dirty="0" smtClean="0"/>
              <a:t>Špatná jemná motorika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36912"/>
            <a:ext cx="2448272" cy="3609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8592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Co vnímáme hmatem?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je ústrojím hmatu?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je to Braillovo písmo?</a:t>
            </a:r>
          </a:p>
          <a:p>
            <a:pPr marL="514350" indent="-514350">
              <a:buAutoNum type="arabicParenR"/>
            </a:pPr>
            <a:r>
              <a:rPr lang="cs-CZ" dirty="0" smtClean="0"/>
              <a:t>Komu Braillovo písmo pomáhá?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máme nejcitlivější místa hmatu?</a:t>
            </a:r>
          </a:p>
        </p:txBody>
      </p:sp>
    </p:spTree>
    <p:extLst>
      <p:ext uri="{BB962C8B-B14F-4D97-AF65-F5344CB8AC3E}">
        <p14:creationId xmlns:p14="http://schemas.microsoft.com/office/powerpoint/2010/main" val="56126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70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9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1294159"/>
              </p:ext>
            </p:extLst>
          </p:nvPr>
        </p:nvGraphicFramePr>
        <p:xfrm>
          <a:off x="827584" y="332656"/>
          <a:ext cx="7358114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Prezentace slouží k tomu,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aby se žáci seznámili s významem hmatu a k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čemu slouží.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765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348811"/>
              </p:ext>
            </p:extLst>
          </p:nvPr>
        </p:nvGraphicFramePr>
        <p:xfrm>
          <a:off x="827584" y="980728"/>
          <a:ext cx="7358114" cy="26982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1800" dirty="0" smtClean="0">
                          <a:hlinkClick r:id="rId2"/>
                        </a:rPr>
                        <a:t>http://maryen.blog.cz/0701/z-dlane-mi-hadej-text-pisne-mirne-upraven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r>
                        <a:rPr lang="cs-CZ" sz="1800" dirty="0" smtClean="0">
                          <a:hlinkClick r:id="rId3"/>
                        </a:rPr>
                        <a:t>http://www.skvrnany.wz.cz/vystavy.html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Obrázky</a:t>
                      </a:r>
                      <a:r>
                        <a:rPr lang="cs-CZ" sz="1800" baseline="0" dirty="0" smtClean="0"/>
                        <a:t> - vlastní zdroj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baseline="0" dirty="0" smtClean="0"/>
                        <a:t>Prezentace obsahuje animace.</a:t>
                      </a:r>
                      <a:endParaRPr lang="cs-CZ" sz="1800" dirty="0" smtClean="0"/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6484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337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Smyslové ústrojí hmatu</vt:lpstr>
      <vt:lpstr>Prezentace aplikace PowerPoint</vt:lpstr>
      <vt:lpstr>Smyslové ústrojí hmatu</vt:lpstr>
      <vt:lpstr>Ústrojí hmatu</vt:lpstr>
      <vt:lpstr>Prezentace aplikace PowerPoint</vt:lpstr>
      <vt:lpstr>Prezentace aplikace PowerPoint</vt:lpstr>
      <vt:lpstr>Odpověz na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Smyslové ústrojí hmatu</dc:title>
  <dc:creator>Simona</dc:creator>
  <cp:lastModifiedBy>Učitel</cp:lastModifiedBy>
  <cp:revision>33</cp:revision>
  <dcterms:created xsi:type="dcterms:W3CDTF">2012-01-25T13:51:03Z</dcterms:created>
  <dcterms:modified xsi:type="dcterms:W3CDTF">2012-03-02T15:04:20Z</dcterms:modified>
</cp:coreProperties>
</file>