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VY_52_INOVACE_06_Přírodopis 6. ročník_Houby úvod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Houby úvod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4C81F48-5249-443E-B85B-D8F19D2014EF}">
      <dgm:prSet/>
      <dgm:spPr/>
      <dgm:t>
        <a:bodyPr/>
        <a:lstStyle/>
        <a:p>
          <a:pPr rtl="0"/>
          <a:r>
            <a:rPr lang="cs-CZ" dirty="0" smtClean="0"/>
            <a:t>Vytvořeno : </a:t>
          </a:r>
          <a:r>
            <a:rPr lang="cs-CZ" smtClean="0"/>
            <a:t>říjen </a:t>
          </a:r>
          <a:r>
            <a:rPr lang="cs-CZ" smtClean="0"/>
            <a:t>2011</a:t>
          </a:r>
          <a:endParaRPr lang="cs-CZ" dirty="0"/>
        </a:p>
      </dgm:t>
    </dgm:pt>
    <dgm:pt modelId="{574BDA71-FE6F-44CC-9CE1-A041DF332D47}" type="parTrans" cxnId="{D8FF5634-BD47-44E4-A006-5AD6A13F9823}">
      <dgm:prSet/>
      <dgm:spPr/>
      <dgm:t>
        <a:bodyPr/>
        <a:lstStyle/>
        <a:p>
          <a:endParaRPr lang="cs-CZ"/>
        </a:p>
      </dgm:t>
    </dgm:pt>
    <dgm:pt modelId="{925D26A3-BB78-4BF3-8523-85A47511107C}" type="sibTrans" cxnId="{D8FF5634-BD47-44E4-A006-5AD6A13F982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3DE3753B-0B32-465C-99A1-9125EA9A50BB}" type="pres">
      <dgm:prSet presAssocID="{44C81F48-5249-443E-B85B-D8F19D2014EF}" presName="vertSpace6" presStyleLbl="node1" presStyleIdx="4" presStyleCnt="6"/>
      <dgm:spPr/>
      <dgm:t>
        <a:bodyPr/>
        <a:lstStyle/>
        <a:p>
          <a:endParaRPr lang="cs-CZ"/>
        </a:p>
      </dgm:t>
    </dgm:pt>
    <dgm:pt modelId="{7B7B0ADD-4864-4FEE-BA3F-645A10E4211B}" type="pres">
      <dgm:prSet presAssocID="{44C81F48-5249-443E-B85B-D8F19D2014EF}" presName="circle6" presStyleLbl="node1" presStyleIdx="5" presStyleCnt="6"/>
      <dgm:spPr/>
      <dgm:t>
        <a:bodyPr/>
        <a:lstStyle/>
        <a:p>
          <a:endParaRPr lang="cs-CZ"/>
        </a:p>
      </dgm:t>
    </dgm:pt>
    <dgm:pt modelId="{36AA52E9-351A-4F2C-8DFC-8BCCDF6B491B}" type="pres">
      <dgm:prSet presAssocID="{44C81F48-5249-443E-B85B-D8F19D2014EF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237642-1553-4398-ABFA-5BAC1F9BA8BD}" type="pres">
      <dgm:prSet presAssocID="{44C81F48-5249-443E-B85B-D8F19D2014EF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426936-1CED-4537-8D33-2864E817631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58A0FE2-1BE9-447A-B0BA-5C05A76EE7A8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8373ADC-9850-4278-B330-F71277AA26A7}" type="presOf" srcId="{D1D4F407-5343-4D3F-B5B9-D407B03CAEB4}" destId="{AED2198E-93D5-4001-81B4-73124B309672}" srcOrd="1" destOrd="0" presId="urn:microsoft.com/office/officeart/2005/8/layout/target3"/>
    <dgm:cxn modelId="{81A1A134-8BF3-4FB4-98A7-3BF62FB26674}" type="presOf" srcId="{44C81F48-5249-443E-B85B-D8F19D2014EF}" destId="{5E237642-1553-4398-ABFA-5BAC1F9BA8BD}" srcOrd="1" destOrd="0" presId="urn:microsoft.com/office/officeart/2005/8/layout/target3"/>
    <dgm:cxn modelId="{31314920-139C-4E51-81AD-38C66ADA4FCF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312F511-07AC-46E1-8180-AFF0BFA3AE18}" type="presOf" srcId="{D1B46980-6531-4606-95E6-44980827E919}" destId="{2BE915AB-18AA-4053-B92C-3BFC9ED204BB}" srcOrd="1" destOrd="0" presId="urn:microsoft.com/office/officeart/2005/8/layout/target3"/>
    <dgm:cxn modelId="{93F46EAF-5193-4613-9F44-AF237AA473CC}" type="presOf" srcId="{D8197B8C-B260-4A16-BDF4-0947B075E274}" destId="{5A5FFA88-C948-4069-8E93-59FA12366E83}" srcOrd="1" destOrd="0" presId="urn:microsoft.com/office/officeart/2005/8/layout/target3"/>
    <dgm:cxn modelId="{842A6257-B182-42B6-8E22-972F6788BCAD}" type="presOf" srcId="{44C81F48-5249-443E-B85B-D8F19D2014EF}" destId="{36AA52E9-351A-4F2C-8DFC-8BCCDF6B491B}" srcOrd="0" destOrd="0" presId="urn:microsoft.com/office/officeart/2005/8/layout/target3"/>
    <dgm:cxn modelId="{E57AF865-411A-401B-A928-44AB4910A76F}" type="presOf" srcId="{4C35D32F-0EAB-4CD7-82EE-45574DC2A586}" destId="{8BEBB6EC-1DAA-4CAC-8A25-BC0FCBD5DBD5}" srcOrd="0" destOrd="0" presId="urn:microsoft.com/office/officeart/2005/8/layout/target3"/>
    <dgm:cxn modelId="{A8291416-C6FA-4152-A66E-720E9F2B2B5F}" type="presOf" srcId="{D1D4F407-5343-4D3F-B5B9-D407B03CAEB4}" destId="{D005CE8C-CC26-4C3E-AC11-E15060ECD759}" srcOrd="0" destOrd="0" presId="urn:microsoft.com/office/officeart/2005/8/layout/target3"/>
    <dgm:cxn modelId="{48F8412B-1B0B-4A64-A7C6-9F4C8F08AC9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1BD9CBC-7666-4C74-81C3-FE50CC8DCD39}" type="presOf" srcId="{D1B46980-6531-4606-95E6-44980827E919}" destId="{6140AFEC-043D-4C43-A2F9-D0F5331DF3A3}" srcOrd="0" destOrd="0" presId="urn:microsoft.com/office/officeart/2005/8/layout/target3"/>
    <dgm:cxn modelId="{18666200-5D84-47F0-8617-C2CF2421CB03}" type="presOf" srcId="{757F3AB3-0718-4624-B441-E567A8F0AB56}" destId="{333A1088-737F-45CB-B68E-254E46348037}" srcOrd="0" destOrd="0" presId="urn:microsoft.com/office/officeart/2005/8/layout/target3"/>
    <dgm:cxn modelId="{D8FF5634-BD47-44E4-A006-5AD6A13F9823}" srcId="{757F3AB3-0718-4624-B441-E567A8F0AB56}" destId="{44C81F48-5249-443E-B85B-D8F19D2014EF}" srcOrd="5" destOrd="0" parTransId="{574BDA71-FE6F-44CC-9CE1-A041DF332D47}" sibTransId="{925D26A3-BB78-4BF3-8523-85A47511107C}"/>
    <dgm:cxn modelId="{703D0481-5FF8-4EA6-B271-830B2AF7E451}" type="presParOf" srcId="{333A1088-737F-45CB-B68E-254E46348037}" destId="{F5ABB229-8D3B-4694-996A-96F23CF14429}" srcOrd="0" destOrd="0" presId="urn:microsoft.com/office/officeart/2005/8/layout/target3"/>
    <dgm:cxn modelId="{29051513-C091-49E1-9732-8961769E143E}" type="presParOf" srcId="{333A1088-737F-45CB-B68E-254E46348037}" destId="{F41139FD-01EE-4571-8B17-4FB00FC51163}" srcOrd="1" destOrd="0" presId="urn:microsoft.com/office/officeart/2005/8/layout/target3"/>
    <dgm:cxn modelId="{27F8ED52-84B5-43F5-BE0D-6A42F65C981B}" type="presParOf" srcId="{333A1088-737F-45CB-B68E-254E46348037}" destId="{D005CE8C-CC26-4C3E-AC11-E15060ECD759}" srcOrd="2" destOrd="0" presId="urn:microsoft.com/office/officeart/2005/8/layout/target3"/>
    <dgm:cxn modelId="{BEAB7B3C-6057-4883-9BED-F0A87DDDB6FE}" type="presParOf" srcId="{333A1088-737F-45CB-B68E-254E46348037}" destId="{2C702D82-9B77-49B7-9568-BB8EB47C3372}" srcOrd="3" destOrd="0" presId="urn:microsoft.com/office/officeart/2005/8/layout/target3"/>
    <dgm:cxn modelId="{CB85F833-C5E7-404F-804C-D31E6E4850CB}" type="presParOf" srcId="{333A1088-737F-45CB-B68E-254E46348037}" destId="{A52A0455-90FF-4808-ABD0-F02540D31D5A}" srcOrd="4" destOrd="0" presId="urn:microsoft.com/office/officeart/2005/8/layout/target3"/>
    <dgm:cxn modelId="{D5D40524-0E8A-4259-B75B-978E42FF807B}" type="presParOf" srcId="{333A1088-737F-45CB-B68E-254E46348037}" destId="{6140AFEC-043D-4C43-A2F9-D0F5331DF3A3}" srcOrd="5" destOrd="0" presId="urn:microsoft.com/office/officeart/2005/8/layout/target3"/>
    <dgm:cxn modelId="{876476CF-5992-4DAC-A4E9-E4B809274FC6}" type="presParOf" srcId="{333A1088-737F-45CB-B68E-254E46348037}" destId="{9358AC05-5D7D-4327-9F80-1AD486AEA664}" srcOrd="6" destOrd="0" presId="urn:microsoft.com/office/officeart/2005/8/layout/target3"/>
    <dgm:cxn modelId="{C9377C76-B55F-4490-B9F4-1710501265CE}" type="presParOf" srcId="{333A1088-737F-45CB-B68E-254E46348037}" destId="{313FC574-E1CD-4FB4-B054-0B805CE0447D}" srcOrd="7" destOrd="0" presId="urn:microsoft.com/office/officeart/2005/8/layout/target3"/>
    <dgm:cxn modelId="{53B1EB09-3DC2-44DA-AF04-66696802A4CC}" type="presParOf" srcId="{333A1088-737F-45CB-B68E-254E46348037}" destId="{619D679B-A015-4ECF-8348-D1034C574F40}" srcOrd="8" destOrd="0" presId="urn:microsoft.com/office/officeart/2005/8/layout/target3"/>
    <dgm:cxn modelId="{552D626D-15F6-4229-BFCD-A48C8A3F6A69}" type="presParOf" srcId="{333A1088-737F-45CB-B68E-254E46348037}" destId="{322283A8-4A27-4CDA-BAE3-F381106A9174}" srcOrd="9" destOrd="0" presId="urn:microsoft.com/office/officeart/2005/8/layout/target3"/>
    <dgm:cxn modelId="{D2B5CB41-606C-46E1-8773-DA3107C2D5A0}" type="presParOf" srcId="{333A1088-737F-45CB-B68E-254E46348037}" destId="{FFC9F71D-1B4F-4AD9-A4A6-86ADEFC8AF5C}" srcOrd="10" destOrd="0" presId="urn:microsoft.com/office/officeart/2005/8/layout/target3"/>
    <dgm:cxn modelId="{AD34D41B-E7FB-4620-891A-E41FBAA97FB8}" type="presParOf" srcId="{333A1088-737F-45CB-B68E-254E46348037}" destId="{25B08C86-7E15-44DC-BE7F-FFB55DD49D12}" srcOrd="11" destOrd="0" presId="urn:microsoft.com/office/officeart/2005/8/layout/target3"/>
    <dgm:cxn modelId="{9012B51D-5BB6-40FD-8506-9EC828B2AE1B}" type="presParOf" srcId="{333A1088-737F-45CB-B68E-254E46348037}" destId="{76644BE8-9D7C-4C09-B250-3D10AF48CBB7}" srcOrd="12" destOrd="0" presId="urn:microsoft.com/office/officeart/2005/8/layout/target3"/>
    <dgm:cxn modelId="{EB226E8F-D41E-4A83-8212-A2898852880F}" type="presParOf" srcId="{333A1088-737F-45CB-B68E-254E46348037}" destId="{EE85B701-7295-41C0-BA7A-34D3756A2AE6}" srcOrd="13" destOrd="0" presId="urn:microsoft.com/office/officeart/2005/8/layout/target3"/>
    <dgm:cxn modelId="{C68EB25D-8702-4CA1-B7A3-AB3F4588AA4E}" type="presParOf" srcId="{333A1088-737F-45CB-B68E-254E46348037}" destId="{8BEBB6EC-1DAA-4CAC-8A25-BC0FCBD5DBD5}" srcOrd="14" destOrd="0" presId="urn:microsoft.com/office/officeart/2005/8/layout/target3"/>
    <dgm:cxn modelId="{243DF64D-4DC2-4932-8409-207720E76C30}" type="presParOf" srcId="{333A1088-737F-45CB-B68E-254E46348037}" destId="{3DE3753B-0B32-465C-99A1-9125EA9A50BB}" srcOrd="15" destOrd="0" presId="urn:microsoft.com/office/officeart/2005/8/layout/target3"/>
    <dgm:cxn modelId="{3E0712F6-7033-4701-B393-76DC512A94D6}" type="presParOf" srcId="{333A1088-737F-45CB-B68E-254E46348037}" destId="{7B7B0ADD-4864-4FEE-BA3F-645A10E4211B}" srcOrd="16" destOrd="0" presId="urn:microsoft.com/office/officeart/2005/8/layout/target3"/>
    <dgm:cxn modelId="{3BE0C28D-05D1-4FCF-867A-03850F1FC6C2}" type="presParOf" srcId="{333A1088-737F-45CB-B68E-254E46348037}" destId="{36AA52E9-351A-4F2C-8DFC-8BCCDF6B491B}" srcOrd="17" destOrd="0" presId="urn:microsoft.com/office/officeart/2005/8/layout/target3"/>
    <dgm:cxn modelId="{B4F58B83-3DA1-42E6-AF77-143BAF03C01E}" type="presParOf" srcId="{333A1088-737F-45CB-B68E-254E46348037}" destId="{AED2198E-93D5-4001-81B4-73124B309672}" srcOrd="18" destOrd="0" presId="urn:microsoft.com/office/officeart/2005/8/layout/target3"/>
    <dgm:cxn modelId="{06B94A3A-4AFA-4320-9899-8585A791E462}" type="presParOf" srcId="{333A1088-737F-45CB-B68E-254E46348037}" destId="{2BE915AB-18AA-4053-B92C-3BFC9ED204BB}" srcOrd="19" destOrd="0" presId="urn:microsoft.com/office/officeart/2005/8/layout/target3"/>
    <dgm:cxn modelId="{76D30DBA-D4AB-4C94-AE68-83E5A98C3EA5}" type="presParOf" srcId="{333A1088-737F-45CB-B68E-254E46348037}" destId="{6BB5E863-4638-4E1D-BFDE-399D028AC4ED}" srcOrd="20" destOrd="0" presId="urn:microsoft.com/office/officeart/2005/8/layout/target3"/>
    <dgm:cxn modelId="{D199995B-FAC8-4D3E-BA65-F0D24EBF29CE}" type="presParOf" srcId="{333A1088-737F-45CB-B68E-254E46348037}" destId="{5A5FFA88-C948-4069-8E93-59FA12366E83}" srcOrd="21" destOrd="0" presId="urn:microsoft.com/office/officeart/2005/8/layout/target3"/>
    <dgm:cxn modelId="{1B953333-EEF4-4E4D-8060-5BD9FBA0F7B9}" type="presParOf" srcId="{333A1088-737F-45CB-B68E-254E46348037}" destId="{890E4F0B-2866-4A3F-A3C7-2A14B1797930}" srcOrd="22" destOrd="0" presId="urn:microsoft.com/office/officeart/2005/8/layout/target3"/>
    <dgm:cxn modelId="{7429DACE-72FF-4B22-A919-FAD8454E22BB}" type="presParOf" srcId="{333A1088-737F-45CB-B68E-254E46348037}" destId="{5E237642-1553-4398-ABFA-5BAC1F9BA8BD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VY_52_INOVACE_06_Přírodopis 6. ročník_Houby úvod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Houby úvod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7B7B0ADD-4864-4FEE-BA3F-645A10E4211B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6AA52E9-351A-4F2C-8DFC-8BCCDF6B491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 : </a:t>
          </a:r>
          <a:r>
            <a:rPr lang="cs-CZ" sz="1400" kern="1200" smtClean="0"/>
            <a:t>říjen </a:t>
          </a:r>
          <a:r>
            <a:rPr lang="cs-CZ" sz="1400" kern="1200" smtClean="0"/>
            <a:t>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107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313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66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6473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392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7284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0630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29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2180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2250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874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BA574-B7EC-4EDF-9D2C-103F4D2F2A56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D8B9E-A1A7-400C-BC3A-2A6D39A16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606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Houby - úvod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	- prezentace pro přírodopis 6. ročník- 							houby úvod</a:t>
            </a:r>
          </a:p>
          <a:p>
            <a:pPr>
              <a:buNone/>
            </a:pPr>
            <a:r>
              <a:rPr lang="cs-CZ" dirty="0" smtClean="0"/>
              <a:t>		- pro interaktivní tabuli</a:t>
            </a:r>
          </a:p>
          <a:p>
            <a:pPr>
              <a:buNone/>
            </a:pPr>
            <a:r>
              <a:rPr lang="cs-CZ" dirty="0" smtClean="0"/>
              <a:t>		- pomůcky: plodnice hub, výtrusy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Houby </a:t>
            </a:r>
            <a:r>
              <a:rPr lang="cs-CZ" sz="3200" b="1" u="sng" smtClean="0"/>
              <a:t>- úvod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organismy - jednobuněčné = kvasinky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       - mnohobuněčné = </a:t>
            </a:r>
            <a:r>
              <a:rPr lang="cs-CZ" sz="2800" b="1" dirty="0" smtClean="0"/>
              <a:t>bez plodnice </a:t>
            </a:r>
            <a:r>
              <a:rPr lang="cs-CZ" sz="2800" dirty="0" smtClean="0"/>
              <a:t>(</a:t>
            </a:r>
            <a:r>
              <a:rPr lang="cs-CZ" sz="2800" dirty="0" err="1" smtClean="0"/>
              <a:t>štětičkovec</a:t>
            </a:r>
            <a:r>
              <a:rPr lang="cs-CZ" sz="2800" dirty="0" smtClean="0"/>
              <a:t>)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     = </a:t>
            </a:r>
            <a:r>
              <a:rPr lang="cs-CZ" sz="2800" b="1" dirty="0" smtClean="0"/>
              <a:t>s plodnicí </a:t>
            </a:r>
            <a:r>
              <a:rPr lang="cs-CZ" sz="2800" dirty="0" smtClean="0"/>
              <a:t>( hřib)</a:t>
            </a:r>
          </a:p>
          <a:p>
            <a:pPr marL="0" indent="0">
              <a:buNone/>
            </a:pPr>
            <a:r>
              <a:rPr lang="cs-CZ" sz="2800" dirty="0" smtClean="0"/>
              <a:t>- neobsahují chlorofyl</a:t>
            </a:r>
          </a:p>
          <a:p>
            <a:pPr marL="0" indent="0">
              <a:buNone/>
            </a:pPr>
            <a:r>
              <a:rPr lang="cs-CZ" sz="2800" dirty="0" smtClean="0"/>
              <a:t>tělo se nazývá </a:t>
            </a:r>
            <a:r>
              <a:rPr lang="cs-CZ" sz="2800" b="1" u="sng" dirty="0" smtClean="0"/>
              <a:t>stélka </a:t>
            </a:r>
            <a:r>
              <a:rPr lang="cs-CZ" sz="2800" dirty="0" smtClean="0"/>
              <a:t>(není členěno na jednotlivé orgány)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- složena z houbových vláken ---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--- ta vytvářejí podhoubí---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---z něho vyrůstá plodnice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30514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Houby – </a:t>
            </a:r>
            <a:r>
              <a:rPr lang="cs-CZ" sz="3200" b="1" u="sng" smtClean="0"/>
              <a:t>stavba plodnice</a:t>
            </a:r>
            <a:endParaRPr lang="cs-CZ" sz="3200" b="1" u="sng" dirty="0"/>
          </a:p>
        </p:txBody>
      </p:sp>
      <p:pic>
        <p:nvPicPr>
          <p:cNvPr id="1026" name="Picture 2" descr="C:\Users\mradousova\AppData\Local\Microsoft\Windows\Temporary Internet Files\Content.IE5\NK1GHB7O\MC90035134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166325"/>
            <a:ext cx="2088232" cy="295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radousova\AppData\Local\Microsoft\Windows\Temporary Internet Files\Content.IE5\ZLY2UDOE\MC9004119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4"/>
            <a:ext cx="3573101" cy="323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19872" y="1844824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klobouk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91880" y="2780928"/>
            <a:ext cx="1028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lupeny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3789040"/>
            <a:ext cx="1264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prstenec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4653136"/>
            <a:ext cx="706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třeň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5733256"/>
            <a:ext cx="1835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podhoubí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626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Houby - rozmnožování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v plodnici se vytvoří výtrusy --- ty po dozrání vypadávají =  </a:t>
            </a:r>
          </a:p>
          <a:p>
            <a:pPr>
              <a:buNone/>
            </a:pPr>
            <a:r>
              <a:rPr lang="cs-CZ" sz="2400" dirty="0" smtClean="0"/>
              <a:t>			= za příznivých podmínek (vlhko,teplo) vyklíčí v 		podhoubí – z něho vyroste plodnice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Houby podle funkce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u="sng" dirty="0" smtClean="0"/>
              <a:t>cizopasné</a:t>
            </a:r>
          </a:p>
          <a:p>
            <a:pPr marL="457200" indent="-457200">
              <a:buNone/>
            </a:pPr>
            <a:r>
              <a:rPr lang="cs-CZ" sz="2400" dirty="0" smtClean="0"/>
              <a:t>		- způsobují houbové choroby u rostlin</a:t>
            </a:r>
          </a:p>
          <a:p>
            <a:pPr marL="457200" indent="-457200">
              <a:buNone/>
            </a:pPr>
            <a:r>
              <a:rPr lang="cs-CZ" sz="2400" dirty="0" smtClean="0"/>
              <a:t>		- u člověka a živočichů onemocnění</a:t>
            </a:r>
          </a:p>
          <a:p>
            <a:pPr marL="457200" indent="-457200">
              <a:buNone/>
            </a:pPr>
            <a:r>
              <a:rPr lang="cs-CZ" sz="2400" u="sng" dirty="0" smtClean="0"/>
              <a:t>2. hniložijné</a:t>
            </a:r>
          </a:p>
          <a:p>
            <a:pPr marL="457200" indent="-457200">
              <a:buNone/>
            </a:pPr>
            <a:r>
              <a:rPr lang="cs-CZ" sz="2400" dirty="0" smtClean="0"/>
              <a:t>		- rozkládají odumřelá těla</a:t>
            </a:r>
          </a:p>
          <a:p>
            <a:pPr marL="457200" indent="-457200">
              <a:buNone/>
            </a:pPr>
            <a:r>
              <a:rPr lang="cs-CZ" sz="2400" u="sng" dirty="0" smtClean="0"/>
              <a:t>3. Symbiózní </a:t>
            </a:r>
            <a:r>
              <a:rPr lang="cs-CZ" sz="2400" dirty="0" smtClean="0"/>
              <a:t>= mykorhiza</a:t>
            </a:r>
          </a:p>
          <a:p>
            <a:pPr marL="457200" indent="-457200">
              <a:buNone/>
            </a:pPr>
            <a:r>
              <a:rPr lang="cs-CZ" sz="2400" dirty="0" smtClean="0"/>
              <a:t>		= houba přijímá od rostlin organické </a:t>
            </a:r>
            <a:r>
              <a:rPr lang="cs-CZ" sz="2400" smtClean="0"/>
              <a:t>látky a rostlině </a:t>
            </a:r>
            <a:r>
              <a:rPr lang="cs-CZ" sz="2400" dirty="0" smtClean="0"/>
              <a:t>pomáhá přijímat vodu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smtClean="0"/>
              <a:t>Použité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http://microsoft.com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68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Houby - úvod</vt:lpstr>
      <vt:lpstr>Houby - úvod</vt:lpstr>
      <vt:lpstr>Houby – stavba plodnice</vt:lpstr>
      <vt:lpstr>Houby - rozmnožování</vt:lpstr>
      <vt:lpstr>Houby podle funkce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</dc:title>
  <dc:creator>Radoušová Marcela</dc:creator>
  <cp:lastModifiedBy>Hynek</cp:lastModifiedBy>
  <cp:revision>19</cp:revision>
  <dcterms:created xsi:type="dcterms:W3CDTF">2011-11-22T11:53:00Z</dcterms:created>
  <dcterms:modified xsi:type="dcterms:W3CDTF">2012-05-12T09:48:39Z</dcterms:modified>
</cp:coreProperties>
</file>