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VY_52_INOVACE_010_Přírodopis 6. ročník_Prvoci zástupci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Prvoci zástupci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C5190A3E-EA01-4914-ADC7-6378BE2A833D}">
      <dgm:prSet/>
      <dgm:spPr/>
      <dgm:t>
        <a:bodyPr/>
        <a:lstStyle/>
        <a:p>
          <a:pPr rtl="0"/>
          <a:r>
            <a:rPr lang="cs-CZ" dirty="0" smtClean="0"/>
            <a:t>Vytvořeno: </a:t>
          </a:r>
          <a:r>
            <a:rPr lang="cs-CZ" dirty="0" smtClean="0"/>
            <a:t>listopad 2011</a:t>
          </a:r>
          <a:endParaRPr lang="cs-CZ" dirty="0"/>
        </a:p>
      </dgm:t>
    </dgm:pt>
    <dgm:pt modelId="{941D99A2-E453-43C4-9C52-03BE63AE2939}" type="parTrans" cxnId="{87F2DC0C-65F5-453C-A6D5-D0261B0A06CA}">
      <dgm:prSet/>
      <dgm:spPr/>
      <dgm:t>
        <a:bodyPr/>
        <a:lstStyle/>
        <a:p>
          <a:endParaRPr lang="cs-CZ"/>
        </a:p>
      </dgm:t>
    </dgm:pt>
    <dgm:pt modelId="{FCC9816A-68C9-4886-98E1-7B4FFBE4673A}" type="sibTrans" cxnId="{87F2DC0C-65F5-453C-A6D5-D0261B0A06C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F36E58DD-6288-4463-98D6-4C0B9E0F4F0F}" type="pres">
      <dgm:prSet presAssocID="{C5190A3E-EA01-4914-ADC7-6378BE2A833D}" presName="vertSpace6" presStyleLbl="node1" presStyleIdx="4" presStyleCnt="6"/>
      <dgm:spPr/>
      <dgm:t>
        <a:bodyPr/>
        <a:lstStyle/>
        <a:p>
          <a:endParaRPr lang="cs-CZ"/>
        </a:p>
      </dgm:t>
    </dgm:pt>
    <dgm:pt modelId="{7591C6CB-4D92-4BE8-903B-D8EE4750DCF0}" type="pres">
      <dgm:prSet presAssocID="{C5190A3E-EA01-4914-ADC7-6378BE2A833D}" presName="circle6" presStyleLbl="node1" presStyleIdx="5" presStyleCnt="6"/>
      <dgm:spPr/>
      <dgm:t>
        <a:bodyPr/>
        <a:lstStyle/>
        <a:p>
          <a:endParaRPr lang="cs-CZ"/>
        </a:p>
      </dgm:t>
    </dgm:pt>
    <dgm:pt modelId="{972913C7-7791-4542-B5F0-75F695961A07}" type="pres">
      <dgm:prSet presAssocID="{C5190A3E-EA01-4914-ADC7-6378BE2A833D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6607A1-62DD-4CDD-B98A-632E2166609B}" type="pres">
      <dgm:prSet presAssocID="{C5190A3E-EA01-4914-ADC7-6378BE2A833D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CC23F4-59FA-4DD7-9F6D-FEA1CD25B7C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00A78A5-350C-4F7F-907C-8E65F9CC0533}" type="presOf" srcId="{B651F6E3-6281-48DB-9319-2AEAFDAE7572}" destId="{619D679B-A015-4ECF-8348-D1034C574F40}" srcOrd="0" destOrd="0" presId="urn:microsoft.com/office/officeart/2005/8/layout/target3"/>
    <dgm:cxn modelId="{3D8963A8-5BE0-4C78-888B-F9248E2E2360}" type="presOf" srcId="{B651F6E3-6281-48DB-9319-2AEAFDAE7572}" destId="{6BB5E863-4638-4E1D-BFDE-399D028AC4ED}" srcOrd="1" destOrd="0" presId="urn:microsoft.com/office/officeart/2005/8/layout/target3"/>
    <dgm:cxn modelId="{18DDA25F-0D34-4E85-9ADC-267706D7F590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79B8BE0-D63A-42CD-AAE4-F22337644A9E}" type="presOf" srcId="{D8197B8C-B260-4A16-BDF4-0947B075E274}" destId="{5A5FFA88-C948-4069-8E93-59FA12366E83}" srcOrd="1" destOrd="0" presId="urn:microsoft.com/office/officeart/2005/8/layout/target3"/>
    <dgm:cxn modelId="{A90A9AE1-7BFC-4110-B746-DECAED774B6C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7B5945D-DB55-4E02-935C-FE5335C0D107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0EACCF-B73B-45A9-AC42-5A0EF0A25656}" type="presOf" srcId="{4C35D32F-0EAB-4CD7-82EE-45574DC2A586}" destId="{890E4F0B-2866-4A3F-A3C7-2A14B1797930}" srcOrd="1" destOrd="0" presId="urn:microsoft.com/office/officeart/2005/8/layout/target3"/>
    <dgm:cxn modelId="{CEAF6C84-536E-49C0-84E2-8F16C85DB3F6}" type="presOf" srcId="{C5190A3E-EA01-4914-ADC7-6378BE2A833D}" destId="{972913C7-7791-4542-B5F0-75F695961A07}" srcOrd="0" destOrd="0" presId="urn:microsoft.com/office/officeart/2005/8/layout/target3"/>
    <dgm:cxn modelId="{0FD0A681-054B-444A-9807-27F447B4B02B}" type="presOf" srcId="{757F3AB3-0718-4624-B441-E567A8F0AB56}" destId="{333A1088-737F-45CB-B68E-254E46348037}" srcOrd="0" destOrd="0" presId="urn:microsoft.com/office/officeart/2005/8/layout/target3"/>
    <dgm:cxn modelId="{87F2DC0C-65F5-453C-A6D5-D0261B0A06CA}" srcId="{757F3AB3-0718-4624-B441-E567A8F0AB56}" destId="{C5190A3E-EA01-4914-ADC7-6378BE2A833D}" srcOrd="5" destOrd="0" parTransId="{941D99A2-E453-43C4-9C52-03BE63AE2939}" sibTransId="{FCC9816A-68C9-4886-98E1-7B4FFBE4673A}"/>
    <dgm:cxn modelId="{970C7745-D6A4-4A09-89AD-591562D3ADC6}" type="presOf" srcId="{D8197B8C-B260-4A16-BDF4-0947B075E274}" destId="{25B08C86-7E15-44DC-BE7F-FFB55DD49D12}" srcOrd="0" destOrd="0" presId="urn:microsoft.com/office/officeart/2005/8/layout/target3"/>
    <dgm:cxn modelId="{61B807E6-EBB1-48B2-BACB-2801DBBD0003}" type="presOf" srcId="{C5190A3E-EA01-4914-ADC7-6378BE2A833D}" destId="{716607A1-62DD-4CDD-B98A-632E2166609B}" srcOrd="1" destOrd="0" presId="urn:microsoft.com/office/officeart/2005/8/layout/target3"/>
    <dgm:cxn modelId="{3351416C-F79C-4047-9172-C3C5EC25AB11}" type="presOf" srcId="{4C35D32F-0EAB-4CD7-82EE-45574DC2A586}" destId="{8BEBB6EC-1DAA-4CAC-8A25-BC0FCBD5DBD5}" srcOrd="0" destOrd="0" presId="urn:microsoft.com/office/officeart/2005/8/layout/target3"/>
    <dgm:cxn modelId="{495EEE2F-F4EA-4B3C-838C-BFBF1138821A}" type="presParOf" srcId="{333A1088-737F-45CB-B68E-254E46348037}" destId="{F5ABB229-8D3B-4694-996A-96F23CF14429}" srcOrd="0" destOrd="0" presId="urn:microsoft.com/office/officeart/2005/8/layout/target3"/>
    <dgm:cxn modelId="{B27A04B3-8708-453D-B4BA-85FE0574570D}" type="presParOf" srcId="{333A1088-737F-45CB-B68E-254E46348037}" destId="{F41139FD-01EE-4571-8B17-4FB00FC51163}" srcOrd="1" destOrd="0" presId="urn:microsoft.com/office/officeart/2005/8/layout/target3"/>
    <dgm:cxn modelId="{3B820A60-2054-49A5-9CEB-5A6B66AB26B0}" type="presParOf" srcId="{333A1088-737F-45CB-B68E-254E46348037}" destId="{D005CE8C-CC26-4C3E-AC11-E15060ECD759}" srcOrd="2" destOrd="0" presId="urn:microsoft.com/office/officeart/2005/8/layout/target3"/>
    <dgm:cxn modelId="{9D08A760-A1AA-419F-B7C4-4C46E9DEFB07}" type="presParOf" srcId="{333A1088-737F-45CB-B68E-254E46348037}" destId="{2C702D82-9B77-49B7-9568-BB8EB47C3372}" srcOrd="3" destOrd="0" presId="urn:microsoft.com/office/officeart/2005/8/layout/target3"/>
    <dgm:cxn modelId="{9EFD1346-9BF0-489F-AA71-78AD2D827FF0}" type="presParOf" srcId="{333A1088-737F-45CB-B68E-254E46348037}" destId="{A52A0455-90FF-4808-ABD0-F02540D31D5A}" srcOrd="4" destOrd="0" presId="urn:microsoft.com/office/officeart/2005/8/layout/target3"/>
    <dgm:cxn modelId="{3019CF29-6B80-47C2-A7E7-C4C3DE266DEB}" type="presParOf" srcId="{333A1088-737F-45CB-B68E-254E46348037}" destId="{6140AFEC-043D-4C43-A2F9-D0F5331DF3A3}" srcOrd="5" destOrd="0" presId="urn:microsoft.com/office/officeart/2005/8/layout/target3"/>
    <dgm:cxn modelId="{156D45BD-F111-4595-9F9A-35F6C42B55A2}" type="presParOf" srcId="{333A1088-737F-45CB-B68E-254E46348037}" destId="{9358AC05-5D7D-4327-9F80-1AD486AEA664}" srcOrd="6" destOrd="0" presId="urn:microsoft.com/office/officeart/2005/8/layout/target3"/>
    <dgm:cxn modelId="{E14D66DD-8F84-4B78-A589-4C0A6FA0B994}" type="presParOf" srcId="{333A1088-737F-45CB-B68E-254E46348037}" destId="{313FC574-E1CD-4FB4-B054-0B805CE0447D}" srcOrd="7" destOrd="0" presId="urn:microsoft.com/office/officeart/2005/8/layout/target3"/>
    <dgm:cxn modelId="{F2B209E4-1DE1-45F0-AF0D-F88C77B6705A}" type="presParOf" srcId="{333A1088-737F-45CB-B68E-254E46348037}" destId="{619D679B-A015-4ECF-8348-D1034C574F40}" srcOrd="8" destOrd="0" presId="urn:microsoft.com/office/officeart/2005/8/layout/target3"/>
    <dgm:cxn modelId="{EA8607A2-F744-4203-8603-6FD82DB5B47C}" type="presParOf" srcId="{333A1088-737F-45CB-B68E-254E46348037}" destId="{322283A8-4A27-4CDA-BAE3-F381106A9174}" srcOrd="9" destOrd="0" presId="urn:microsoft.com/office/officeart/2005/8/layout/target3"/>
    <dgm:cxn modelId="{068320E2-20B1-4449-BE84-959292BE9EC3}" type="presParOf" srcId="{333A1088-737F-45CB-B68E-254E46348037}" destId="{FFC9F71D-1B4F-4AD9-A4A6-86ADEFC8AF5C}" srcOrd="10" destOrd="0" presId="urn:microsoft.com/office/officeart/2005/8/layout/target3"/>
    <dgm:cxn modelId="{E0DF27B4-59E9-4C9D-A3C4-1A9F361905C4}" type="presParOf" srcId="{333A1088-737F-45CB-B68E-254E46348037}" destId="{25B08C86-7E15-44DC-BE7F-FFB55DD49D12}" srcOrd="11" destOrd="0" presId="urn:microsoft.com/office/officeart/2005/8/layout/target3"/>
    <dgm:cxn modelId="{DD1CE40D-53DB-432A-9279-E8BAD791A293}" type="presParOf" srcId="{333A1088-737F-45CB-B68E-254E46348037}" destId="{76644BE8-9D7C-4C09-B250-3D10AF48CBB7}" srcOrd="12" destOrd="0" presId="urn:microsoft.com/office/officeart/2005/8/layout/target3"/>
    <dgm:cxn modelId="{8E2671BF-2219-46A6-B073-1AB5590DFC13}" type="presParOf" srcId="{333A1088-737F-45CB-B68E-254E46348037}" destId="{EE85B701-7295-41C0-BA7A-34D3756A2AE6}" srcOrd="13" destOrd="0" presId="urn:microsoft.com/office/officeart/2005/8/layout/target3"/>
    <dgm:cxn modelId="{E19F2FBE-FB03-42E8-82D8-C48FBF005753}" type="presParOf" srcId="{333A1088-737F-45CB-B68E-254E46348037}" destId="{8BEBB6EC-1DAA-4CAC-8A25-BC0FCBD5DBD5}" srcOrd="14" destOrd="0" presId="urn:microsoft.com/office/officeart/2005/8/layout/target3"/>
    <dgm:cxn modelId="{0FE88400-3EA5-4742-BADB-F6E73E1811AA}" type="presParOf" srcId="{333A1088-737F-45CB-B68E-254E46348037}" destId="{F36E58DD-6288-4463-98D6-4C0B9E0F4F0F}" srcOrd="15" destOrd="0" presId="urn:microsoft.com/office/officeart/2005/8/layout/target3"/>
    <dgm:cxn modelId="{7FA7F7E5-A811-4086-AAE6-DA561492FEBC}" type="presParOf" srcId="{333A1088-737F-45CB-B68E-254E46348037}" destId="{7591C6CB-4D92-4BE8-903B-D8EE4750DCF0}" srcOrd="16" destOrd="0" presId="urn:microsoft.com/office/officeart/2005/8/layout/target3"/>
    <dgm:cxn modelId="{FC7F6F37-3CE4-43C0-8B66-1BBB388C77A8}" type="presParOf" srcId="{333A1088-737F-45CB-B68E-254E46348037}" destId="{972913C7-7791-4542-B5F0-75F695961A07}" srcOrd="17" destOrd="0" presId="urn:microsoft.com/office/officeart/2005/8/layout/target3"/>
    <dgm:cxn modelId="{89DBC24A-1473-4AED-8D68-E3EFE7F36A43}" type="presParOf" srcId="{333A1088-737F-45CB-B68E-254E46348037}" destId="{AED2198E-93D5-4001-81B4-73124B309672}" srcOrd="18" destOrd="0" presId="urn:microsoft.com/office/officeart/2005/8/layout/target3"/>
    <dgm:cxn modelId="{72DF7FE8-60B5-4E73-8E9B-9F00E9CB83F5}" type="presParOf" srcId="{333A1088-737F-45CB-B68E-254E46348037}" destId="{2BE915AB-18AA-4053-B92C-3BFC9ED204BB}" srcOrd="19" destOrd="0" presId="urn:microsoft.com/office/officeart/2005/8/layout/target3"/>
    <dgm:cxn modelId="{4240D68C-3933-4657-87B6-15FE6F0C0725}" type="presParOf" srcId="{333A1088-737F-45CB-B68E-254E46348037}" destId="{6BB5E863-4638-4E1D-BFDE-399D028AC4ED}" srcOrd="20" destOrd="0" presId="urn:microsoft.com/office/officeart/2005/8/layout/target3"/>
    <dgm:cxn modelId="{024C9B60-9F2E-4C42-93CF-8F852CBADE67}" type="presParOf" srcId="{333A1088-737F-45CB-B68E-254E46348037}" destId="{5A5FFA88-C948-4069-8E93-59FA12366E83}" srcOrd="21" destOrd="0" presId="urn:microsoft.com/office/officeart/2005/8/layout/target3"/>
    <dgm:cxn modelId="{45825758-DA06-4851-9B4A-6E53664496A9}" type="presParOf" srcId="{333A1088-737F-45CB-B68E-254E46348037}" destId="{890E4F0B-2866-4A3F-A3C7-2A14B1797930}" srcOrd="22" destOrd="0" presId="urn:microsoft.com/office/officeart/2005/8/layout/target3"/>
    <dgm:cxn modelId="{600D6E7F-4206-4C61-B795-8DE303B7D08E}" type="presParOf" srcId="{333A1088-737F-45CB-B68E-254E46348037}" destId="{716607A1-62DD-4CDD-B98A-632E2166609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VY_52_INOVACE_010_Přírodopis 6. ročník_Prvoci zástupci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Prvoci zástupci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7591C6CB-4D92-4BE8-903B-D8EE4750DCF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72913C7-7791-4542-B5F0-75F695961A0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</a:t>
          </a:r>
          <a:r>
            <a:rPr lang="cs-CZ" sz="1400" kern="1200" dirty="0" smtClean="0"/>
            <a:t>listopad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2E5FB3-7D77-4F36-B2CF-9C422AA6A768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4EDADB-AC8F-41FE-A6CB-5FE80B4E2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trypanosoma+spavi%C4%8Dn%C3%A1&amp;hl=cs&amp;sa=X&amp;biw=1366&amp;bih=685&amp;tbm=isch&amp;prmd=imvns&amp;tbnid=pvEcUp4bxg3jtM:&amp;imgrefurl=http://www.tropicke-nemoci.cz/tropicke-nemoci/spava-nemoc/&amp;docid=1ke54evV2kBfMM&amp;imgurl=http://www.tropicke-nemoci.cz/uploads/Image/tropicke-nemoci.cz/Moucha%20tse-tse.jpg&amp;w=600&amp;h=600&amp;ei=sncBT6bYBoj14QTqm7mSCA&amp;zoom=1&amp;iact=hc&amp;vpx=956&amp;vpy=150&amp;dur=325&amp;hovh=225&amp;hovw=225&amp;tx=109&amp;ty=155&amp;sig=116032222008411951789&amp;page=1&amp;tbnh=170&amp;tbnw=217&amp;start=0&amp;ndsp=18&amp;ved=1t:429,r:4,s:0" TargetMode="External"/><Relationship Id="rId2" Type="http://schemas.openxmlformats.org/officeDocument/2006/relationships/hyperlink" Target="http://www.google.cz/imgres?q=trypanosoma+spavi%C4%8Dn%C3%A1&amp;hl=cs&amp;sa=X&amp;biw=1366&amp;bih=685&amp;tbm=isch&amp;prmd=imvns&amp;tbnid=WVKH4B6Tfza-FM:&amp;imgrefurl=http://www.guh.cz/edu/bi/biologie_bezobratli/html01/foto_001.html&amp;docid=ME93fP4Vc__L2M&amp;imgurl=http://www.guh.cz/ed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m%C4%9B%C5%88avka&amp;hl=cs&amp;prmd=imvns&amp;tbm=isch&amp;tbo=u&amp;source=univ&amp;sa=X&amp;ei=nHgBT52dNanT4QS1tI3xCw&amp;sqi=2&amp;ved=0CDkQsAQ&amp;biw=837&amp;bih=539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m%C4%9B%C5%88avka&amp;hl=cs&amp;prmd=imvns&amp;tbm=isch&amp;tbo=u&amp;source=univ&amp;sa=X&amp;ei=nHgBT52dNanT4QS1tI3xCw&amp;sqi=2&amp;ved=0CDkQsAQ&amp;biw=837&amp;bih=539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k1vei.com/wff/pcs/okff_mapa_016.jpg" TargetMode="External"/><Relationship Id="rId2" Type="http://schemas.openxmlformats.org/officeDocument/2006/relationships/hyperlink" Target="http://www.google.cz/imgres?q=kras&amp;hl=cs&amp;biw=837&amp;bih=539&amp;tbm=isch&amp;tbnid=eNtT4htmf75O4M:&amp;imgrefurl=http://geologie.vsb.cz/geomorfologie/Prednasky/9_kapitola.htm&amp;docid=s4ywcifi7AXJGM&amp;imgurl=http://geologie.vsb.cz/geomorfologie/Prednasky/9_obrazky/9_24_kras.j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Pb_K9bfecD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Prvoci - zástupci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	- prezentace pro přírodopis 6. ročník </a:t>
            </a:r>
            <a:r>
              <a:rPr lang="cs-CZ" smtClean="0"/>
              <a:t>– 						prvoci - zástupci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- pro interaktivní tabuli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Prvoci - zástupci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u="sng" dirty="0" smtClean="0"/>
              <a:t>Bičíkovci: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- pohyb pomocí bičíků</a:t>
            </a:r>
          </a:p>
          <a:p>
            <a:pPr>
              <a:buNone/>
            </a:pPr>
            <a:r>
              <a:rPr lang="cs-CZ" sz="2400" dirty="0"/>
              <a:t>z</a:t>
            </a:r>
            <a:r>
              <a:rPr lang="cs-CZ" sz="2400" dirty="0" smtClean="0"/>
              <a:t>ástupci: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u="sng" dirty="0" err="1"/>
              <a:t>T</a:t>
            </a:r>
            <a:r>
              <a:rPr lang="cs-CZ" sz="2400" u="sng" dirty="0" err="1" smtClean="0"/>
              <a:t>rypanozóma</a:t>
            </a:r>
            <a:r>
              <a:rPr lang="cs-CZ" sz="2400" u="sng" dirty="0" smtClean="0"/>
              <a:t>  </a:t>
            </a:r>
            <a:r>
              <a:rPr lang="cs-CZ" sz="2400" u="sng" dirty="0" err="1" smtClean="0"/>
              <a:t>spavičná</a:t>
            </a:r>
            <a:endParaRPr lang="cs-CZ" sz="2400" u="sng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cizopasník – žije v krvi člověka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výskyt – tropická Afrika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způsobují onemocnění = spavá nemoc 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přenašeč = bodalka tse-tse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u="sng" dirty="0"/>
              <a:t>K</a:t>
            </a:r>
            <a:r>
              <a:rPr lang="cs-CZ" sz="2400" u="sng" dirty="0" smtClean="0"/>
              <a:t>rásnoočko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</a:t>
            </a:r>
            <a:r>
              <a:rPr lang="cs-CZ" sz="2400" dirty="0" smtClean="0">
                <a:hlinkClick r:id="rId2"/>
              </a:rPr>
              <a:t>ODKAZ</a:t>
            </a:r>
            <a:r>
              <a:rPr lang="cs-CZ" sz="2400" dirty="0" smtClean="0"/>
              <a:t>    </a:t>
            </a:r>
            <a:r>
              <a:rPr lang="cs-CZ" sz="2400" dirty="0" err="1" smtClean="0">
                <a:hlinkClick r:id="rId3"/>
              </a:rPr>
              <a:t>ODKAZ</a:t>
            </a:r>
            <a:r>
              <a:rPr lang="cs-CZ" sz="2400" dirty="0" smtClean="0">
                <a:hlinkClick r:id="rId3"/>
              </a:rPr>
              <a:t>  tse-tse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Prvoci - zástupci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u="sng" dirty="0" smtClean="0"/>
              <a:t>Kořenonožci: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pohybují se pomocí panožek	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/>
              <a:t>z</a:t>
            </a:r>
            <a:r>
              <a:rPr lang="cs-CZ" sz="2400" dirty="0" smtClean="0"/>
              <a:t>ástupci: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u="sng" dirty="0"/>
              <a:t>M</a:t>
            </a:r>
            <a:r>
              <a:rPr lang="cs-CZ" sz="2400" u="sng" dirty="0" smtClean="0"/>
              <a:t>ěňavky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žijí v rybníce na kamenech,na povrchu bahna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měňavka velká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měňavka úplavičná – způsobuje střevní onemocnění</a:t>
            </a:r>
          </a:p>
          <a:p>
            <a:pPr>
              <a:buNone/>
            </a:pPr>
            <a:r>
              <a:rPr lang="cs-CZ" sz="24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Prvoci - zástupci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někteří zástupci žijí v mořích (součástí planktonu</a:t>
            </a:r>
            <a:r>
              <a:rPr lang="cs-CZ" sz="2400" dirty="0" smtClean="0"/>
              <a:t>, na </a:t>
            </a:r>
            <a:r>
              <a:rPr lang="cs-CZ" sz="2400" dirty="0" smtClean="0"/>
              <a:t>dně)</a:t>
            </a:r>
          </a:p>
          <a:p>
            <a:pPr>
              <a:buNone/>
            </a:pPr>
            <a:r>
              <a:rPr lang="cs-CZ" sz="2400" dirty="0" smtClean="0"/>
              <a:t>		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u="sng" dirty="0" err="1"/>
              <a:t>D</a:t>
            </a:r>
            <a:r>
              <a:rPr lang="cs-CZ" sz="2400" u="sng" dirty="0" err="1" smtClean="0"/>
              <a:t>írkonošci</a:t>
            </a:r>
            <a:endParaRPr lang="cs-CZ" sz="2400" u="sng" dirty="0" smtClean="0"/>
          </a:p>
          <a:p>
            <a:pPr>
              <a:buNone/>
            </a:pPr>
            <a:r>
              <a:rPr lang="cs-CZ" sz="2400" dirty="0" smtClean="0"/>
              <a:t>		- na povrchu těla pevné vápenaté schránky s otvůrky</a:t>
            </a:r>
            <a:r>
              <a:rPr lang="cs-CZ" sz="2400" dirty="0" smtClean="0"/>
              <a:t>, těmi </a:t>
            </a:r>
            <a:r>
              <a:rPr lang="cs-CZ" sz="2400" dirty="0" smtClean="0"/>
              <a:t>vysouvají </a:t>
            </a:r>
            <a:r>
              <a:rPr lang="cs-CZ" sz="2400" dirty="0" smtClean="0"/>
              <a:t>panožky = zachycují </a:t>
            </a:r>
            <a:r>
              <a:rPr lang="cs-CZ" sz="2400" dirty="0" smtClean="0"/>
              <a:t>potravu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- po uhynutí vápenaté schránky padají na dno moře---hromadí se ----vznik vápencových vrstev</a:t>
            </a:r>
          </a:p>
          <a:p>
            <a:pPr>
              <a:buNone/>
            </a:pPr>
            <a:r>
              <a:rPr lang="cs-CZ" sz="2400" dirty="0"/>
              <a:t>s</a:t>
            </a:r>
            <a:r>
              <a:rPr lang="cs-CZ" sz="2400" dirty="0" smtClean="0"/>
              <a:t>ladkovodní </a:t>
            </a:r>
            <a:r>
              <a:rPr lang="cs-CZ" sz="2400" dirty="0" err="1" smtClean="0"/>
              <a:t>dírkonošci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u="sng" dirty="0"/>
              <a:t>S</a:t>
            </a:r>
            <a:r>
              <a:rPr lang="cs-CZ" sz="2400" u="sng" dirty="0" smtClean="0"/>
              <a:t>lunivky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- vytvářejí křemičité schránky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Kras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= ve vápencových vrstvách vznikají  jeskyně s krápníkovou výzdobou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smtClean="0"/>
              <a:t>= vznikají </a:t>
            </a:r>
            <a:r>
              <a:rPr lang="cs-CZ" sz="2400" dirty="0" smtClean="0"/>
              <a:t>rozpouštěním krasových hornin (</a:t>
            </a:r>
            <a:r>
              <a:rPr lang="cs-CZ" sz="2400" smtClean="0"/>
              <a:t>vápenec</a:t>
            </a:r>
            <a:r>
              <a:rPr lang="cs-CZ" sz="2400" smtClean="0"/>
              <a:t>, dolomit, sádrovec</a:t>
            </a:r>
            <a:r>
              <a:rPr lang="cs-CZ" sz="2400" dirty="0" smtClean="0"/>
              <a:t>) srážkovou vodou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					</a:t>
            </a:r>
            <a:r>
              <a:rPr lang="cs-CZ" sz="2400" dirty="0" smtClean="0">
                <a:hlinkClick r:id="rId2"/>
              </a:rPr>
              <a:t>ODKAZ - vznik</a:t>
            </a:r>
            <a:endParaRPr lang="cs-CZ" sz="2400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</a:t>
            </a:r>
            <a:r>
              <a:rPr lang="cs-CZ" sz="2400" dirty="0" smtClean="0">
                <a:hlinkClick r:id="rId3"/>
              </a:rPr>
              <a:t>ODKAZ – krasy</a:t>
            </a:r>
            <a:endParaRPr lang="cs-CZ" sz="2400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</a:t>
            </a:r>
            <a:r>
              <a:rPr lang="cs-CZ" sz="2400" dirty="0" smtClean="0">
                <a:hlinkClick r:id="rId4"/>
              </a:rPr>
              <a:t>ODKAZ - video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77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Prvoci - zástupci</vt:lpstr>
      <vt:lpstr>Prvoci - zástupci</vt:lpstr>
      <vt:lpstr>Prvoci - zástupci</vt:lpstr>
      <vt:lpstr>Prvoci - zástupci</vt:lpstr>
      <vt:lpstr>Kras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Prvoci</dc:title>
  <dc:creator>Macík</dc:creator>
  <cp:lastModifiedBy>Hynek</cp:lastModifiedBy>
  <cp:revision>16</cp:revision>
  <dcterms:created xsi:type="dcterms:W3CDTF">2012-01-02T09:12:56Z</dcterms:created>
  <dcterms:modified xsi:type="dcterms:W3CDTF">2012-05-12T10:02:28Z</dcterms:modified>
</cp:coreProperties>
</file>