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VY_52_INOVACE_11_Přírodopis 6. </a:t>
          </a:r>
          <a:r>
            <a:rPr lang="cs-CZ" dirty="0" err="1" smtClean="0"/>
            <a:t>ročník_Žahavci</a:t>
          </a:r>
          <a:r>
            <a:rPr lang="cs-CZ" dirty="0" smtClean="0"/>
            <a:t> - úvod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Žahavci </a:t>
          </a:r>
          <a:r>
            <a:rPr lang="cs-CZ" smtClean="0"/>
            <a:t>- úvod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57D9C6-1621-499C-80E2-A0720E39D354}">
      <dgm:prSet/>
      <dgm:spPr/>
      <dgm:t>
        <a:bodyPr/>
        <a:lstStyle/>
        <a:p>
          <a:pPr rtl="0"/>
          <a:r>
            <a:rPr lang="cs-CZ" dirty="0" smtClean="0"/>
            <a:t>Vytvořeno: </a:t>
          </a:r>
          <a:r>
            <a:rPr lang="cs-CZ" dirty="0" smtClean="0"/>
            <a:t>březen 2012</a:t>
          </a:r>
          <a:endParaRPr lang="cs-CZ" dirty="0"/>
        </a:p>
      </dgm:t>
    </dgm:pt>
    <dgm:pt modelId="{81CD2239-0C09-4CFA-A6EF-33AFE11ADE61}" type="parTrans" cxnId="{BD2BDC1B-E6E3-415B-9660-D55FFFAC007A}">
      <dgm:prSet/>
      <dgm:spPr/>
      <dgm:t>
        <a:bodyPr/>
        <a:lstStyle/>
        <a:p>
          <a:endParaRPr lang="cs-CZ"/>
        </a:p>
      </dgm:t>
    </dgm:pt>
    <dgm:pt modelId="{B4909DDD-27F6-44B3-B8A4-590FD62B121B}" type="sibTrans" cxnId="{BD2BDC1B-E6E3-415B-9660-D55FFFAC00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1A761B3-7201-4452-ACEC-B87D6E1C58E3}" type="pres">
      <dgm:prSet presAssocID="{3657D9C6-1621-499C-80E2-A0720E39D354}" presName="vertSpace6" presStyleLbl="node1" presStyleIdx="4" presStyleCnt="6"/>
      <dgm:spPr/>
      <dgm:t>
        <a:bodyPr/>
        <a:lstStyle/>
        <a:p>
          <a:endParaRPr lang="cs-CZ"/>
        </a:p>
      </dgm:t>
    </dgm:pt>
    <dgm:pt modelId="{566FED7C-72DA-4077-88F4-6253BBB63FDE}" type="pres">
      <dgm:prSet presAssocID="{3657D9C6-1621-499C-80E2-A0720E39D354}" presName="circle6" presStyleLbl="node1" presStyleIdx="5" presStyleCnt="6"/>
      <dgm:spPr/>
      <dgm:t>
        <a:bodyPr/>
        <a:lstStyle/>
        <a:p>
          <a:endParaRPr lang="cs-CZ"/>
        </a:p>
      </dgm:t>
    </dgm:pt>
    <dgm:pt modelId="{096E8A24-E2FF-4014-A865-86F7E2B45B62}" type="pres">
      <dgm:prSet presAssocID="{3657D9C6-1621-499C-80E2-A0720E39D35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04FED9-739F-488E-A2DC-EB124ABF13C7}" type="pres">
      <dgm:prSet presAssocID="{3657D9C6-1621-499C-80E2-A0720E39D35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A29ABA-4D5B-483D-B626-E7B3BAEA8821}" type="presOf" srcId="{3657D9C6-1621-499C-80E2-A0720E39D354}" destId="{096E8A24-E2FF-4014-A865-86F7E2B45B6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C69345-BECA-4C2A-9FCB-3AFF6C908F5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7919BDF-4CB6-4039-B8B0-AFDBF5946E56}" type="presOf" srcId="{D8197B8C-B260-4A16-BDF4-0947B075E274}" destId="{25B08C86-7E15-44DC-BE7F-FFB55DD49D12}" srcOrd="0" destOrd="0" presId="urn:microsoft.com/office/officeart/2005/8/layout/target3"/>
    <dgm:cxn modelId="{37746B05-232C-430A-8549-BD3B4F810542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86BAAE-3E45-4B8E-8607-8CCB9C027811}" type="presOf" srcId="{4C35D32F-0EAB-4CD7-82EE-45574DC2A586}" destId="{8BEBB6EC-1DAA-4CAC-8A25-BC0FCBD5DBD5}" srcOrd="0" destOrd="0" presId="urn:microsoft.com/office/officeart/2005/8/layout/target3"/>
    <dgm:cxn modelId="{04F7206C-8279-4F98-9464-5413E5240382}" type="presOf" srcId="{D1D4F407-5343-4D3F-B5B9-D407B03CAEB4}" destId="{AED2198E-93D5-4001-81B4-73124B309672}" srcOrd="1" destOrd="0" presId="urn:microsoft.com/office/officeart/2005/8/layout/target3"/>
    <dgm:cxn modelId="{BD2BDC1B-E6E3-415B-9660-D55FFFAC007A}" srcId="{757F3AB3-0718-4624-B441-E567A8F0AB56}" destId="{3657D9C6-1621-499C-80E2-A0720E39D354}" srcOrd="5" destOrd="0" parTransId="{81CD2239-0C09-4CFA-A6EF-33AFE11ADE61}" sibTransId="{B4909DDD-27F6-44B3-B8A4-590FD62B121B}"/>
    <dgm:cxn modelId="{6207AC35-0982-412C-997E-010F150AE0E9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D34B230-9590-42EA-A40C-89E205A1A96F}" type="presOf" srcId="{B651F6E3-6281-48DB-9319-2AEAFDAE7572}" destId="{6BB5E863-4638-4E1D-BFDE-399D028AC4ED}" srcOrd="1" destOrd="0" presId="urn:microsoft.com/office/officeart/2005/8/layout/target3"/>
    <dgm:cxn modelId="{4F0C4810-BCDE-4468-94C6-E0207C10ECA9}" type="presOf" srcId="{D1D4F407-5343-4D3F-B5B9-D407B03CAEB4}" destId="{D005CE8C-CC26-4C3E-AC11-E15060ECD759}" srcOrd="0" destOrd="0" presId="urn:microsoft.com/office/officeart/2005/8/layout/target3"/>
    <dgm:cxn modelId="{3100C8EF-9F07-4A9F-8529-4CA7213FE6A4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18962C7-5A35-4AE7-9473-01E7FBC175CD}" type="presOf" srcId="{3657D9C6-1621-499C-80E2-A0720E39D354}" destId="{2704FED9-739F-488E-A2DC-EB124ABF13C7}" srcOrd="1" destOrd="0" presId="urn:microsoft.com/office/officeart/2005/8/layout/target3"/>
    <dgm:cxn modelId="{CC863F08-5D54-4847-B8C2-EFCEFC8EF133}" type="presOf" srcId="{D1B46980-6531-4606-95E6-44980827E919}" destId="{6140AFEC-043D-4C43-A2F9-D0F5331DF3A3}" srcOrd="0" destOrd="0" presId="urn:microsoft.com/office/officeart/2005/8/layout/target3"/>
    <dgm:cxn modelId="{4E41FD10-754E-4E0B-807F-1542A42B7EC2}" type="presOf" srcId="{D1B46980-6531-4606-95E6-44980827E919}" destId="{2BE915AB-18AA-4053-B92C-3BFC9ED204BB}" srcOrd="1" destOrd="0" presId="urn:microsoft.com/office/officeart/2005/8/layout/target3"/>
    <dgm:cxn modelId="{86D77F97-137B-4E2D-B66E-7C4B8AD70E24}" type="presParOf" srcId="{333A1088-737F-45CB-B68E-254E46348037}" destId="{F5ABB229-8D3B-4694-996A-96F23CF14429}" srcOrd="0" destOrd="0" presId="urn:microsoft.com/office/officeart/2005/8/layout/target3"/>
    <dgm:cxn modelId="{CDEBC1FF-2988-47BC-A0DC-93267DD6FE4F}" type="presParOf" srcId="{333A1088-737F-45CB-B68E-254E46348037}" destId="{F41139FD-01EE-4571-8B17-4FB00FC51163}" srcOrd="1" destOrd="0" presId="urn:microsoft.com/office/officeart/2005/8/layout/target3"/>
    <dgm:cxn modelId="{E335C1EE-528A-45E8-A370-BF5BFC2A30FD}" type="presParOf" srcId="{333A1088-737F-45CB-B68E-254E46348037}" destId="{D005CE8C-CC26-4C3E-AC11-E15060ECD759}" srcOrd="2" destOrd="0" presId="urn:microsoft.com/office/officeart/2005/8/layout/target3"/>
    <dgm:cxn modelId="{61488AB9-2B1C-4BEF-B3A7-751981A987BF}" type="presParOf" srcId="{333A1088-737F-45CB-B68E-254E46348037}" destId="{2C702D82-9B77-49B7-9568-BB8EB47C3372}" srcOrd="3" destOrd="0" presId="urn:microsoft.com/office/officeart/2005/8/layout/target3"/>
    <dgm:cxn modelId="{538929C3-E27E-4C6B-B2AA-0545C5355A99}" type="presParOf" srcId="{333A1088-737F-45CB-B68E-254E46348037}" destId="{A52A0455-90FF-4808-ABD0-F02540D31D5A}" srcOrd="4" destOrd="0" presId="urn:microsoft.com/office/officeart/2005/8/layout/target3"/>
    <dgm:cxn modelId="{5F730505-7B41-4F81-9C60-B2779DC1E40E}" type="presParOf" srcId="{333A1088-737F-45CB-B68E-254E46348037}" destId="{6140AFEC-043D-4C43-A2F9-D0F5331DF3A3}" srcOrd="5" destOrd="0" presId="urn:microsoft.com/office/officeart/2005/8/layout/target3"/>
    <dgm:cxn modelId="{CFCB1DBF-4153-421E-981A-9894C0A1C229}" type="presParOf" srcId="{333A1088-737F-45CB-B68E-254E46348037}" destId="{9358AC05-5D7D-4327-9F80-1AD486AEA664}" srcOrd="6" destOrd="0" presId="urn:microsoft.com/office/officeart/2005/8/layout/target3"/>
    <dgm:cxn modelId="{B8891F9F-5431-43D6-A47B-AD3954D2F451}" type="presParOf" srcId="{333A1088-737F-45CB-B68E-254E46348037}" destId="{313FC574-E1CD-4FB4-B054-0B805CE0447D}" srcOrd="7" destOrd="0" presId="urn:microsoft.com/office/officeart/2005/8/layout/target3"/>
    <dgm:cxn modelId="{62CE3861-89C4-4556-839E-91C1819622E2}" type="presParOf" srcId="{333A1088-737F-45CB-B68E-254E46348037}" destId="{619D679B-A015-4ECF-8348-D1034C574F40}" srcOrd="8" destOrd="0" presId="urn:microsoft.com/office/officeart/2005/8/layout/target3"/>
    <dgm:cxn modelId="{E3564AC7-E2C5-4C04-9A74-67E0EF373887}" type="presParOf" srcId="{333A1088-737F-45CB-B68E-254E46348037}" destId="{322283A8-4A27-4CDA-BAE3-F381106A9174}" srcOrd="9" destOrd="0" presId="urn:microsoft.com/office/officeart/2005/8/layout/target3"/>
    <dgm:cxn modelId="{D2B5B88B-EF4A-4547-AAD6-DDECCF33D150}" type="presParOf" srcId="{333A1088-737F-45CB-B68E-254E46348037}" destId="{FFC9F71D-1B4F-4AD9-A4A6-86ADEFC8AF5C}" srcOrd="10" destOrd="0" presId="urn:microsoft.com/office/officeart/2005/8/layout/target3"/>
    <dgm:cxn modelId="{F0BC73ED-B959-401C-8A2B-EB064DAFDDC4}" type="presParOf" srcId="{333A1088-737F-45CB-B68E-254E46348037}" destId="{25B08C86-7E15-44DC-BE7F-FFB55DD49D12}" srcOrd="11" destOrd="0" presId="urn:microsoft.com/office/officeart/2005/8/layout/target3"/>
    <dgm:cxn modelId="{9BA80F2E-37E7-4181-8E8A-A7961C2DBC04}" type="presParOf" srcId="{333A1088-737F-45CB-B68E-254E46348037}" destId="{76644BE8-9D7C-4C09-B250-3D10AF48CBB7}" srcOrd="12" destOrd="0" presId="urn:microsoft.com/office/officeart/2005/8/layout/target3"/>
    <dgm:cxn modelId="{7D1358F8-F291-45C2-AB2C-09C88580BFA9}" type="presParOf" srcId="{333A1088-737F-45CB-B68E-254E46348037}" destId="{EE85B701-7295-41C0-BA7A-34D3756A2AE6}" srcOrd="13" destOrd="0" presId="urn:microsoft.com/office/officeart/2005/8/layout/target3"/>
    <dgm:cxn modelId="{3EC3DE17-0F2E-4B00-9F4B-472502A0DA2B}" type="presParOf" srcId="{333A1088-737F-45CB-B68E-254E46348037}" destId="{8BEBB6EC-1DAA-4CAC-8A25-BC0FCBD5DBD5}" srcOrd="14" destOrd="0" presId="urn:microsoft.com/office/officeart/2005/8/layout/target3"/>
    <dgm:cxn modelId="{BFDE446D-9C02-49B5-917F-99B5A2280A0F}" type="presParOf" srcId="{333A1088-737F-45CB-B68E-254E46348037}" destId="{91A761B3-7201-4452-ACEC-B87D6E1C58E3}" srcOrd="15" destOrd="0" presId="urn:microsoft.com/office/officeart/2005/8/layout/target3"/>
    <dgm:cxn modelId="{39F700EC-064C-43DC-8E06-BF5E2C01445F}" type="presParOf" srcId="{333A1088-737F-45CB-B68E-254E46348037}" destId="{566FED7C-72DA-4077-88F4-6253BBB63FDE}" srcOrd="16" destOrd="0" presId="urn:microsoft.com/office/officeart/2005/8/layout/target3"/>
    <dgm:cxn modelId="{448AEFF8-6802-4FDA-991F-28CBDADADA48}" type="presParOf" srcId="{333A1088-737F-45CB-B68E-254E46348037}" destId="{096E8A24-E2FF-4014-A865-86F7E2B45B62}" srcOrd="17" destOrd="0" presId="urn:microsoft.com/office/officeart/2005/8/layout/target3"/>
    <dgm:cxn modelId="{5794BF1F-2CC0-4D23-B578-441F8AC41CC4}" type="presParOf" srcId="{333A1088-737F-45CB-B68E-254E46348037}" destId="{AED2198E-93D5-4001-81B4-73124B309672}" srcOrd="18" destOrd="0" presId="urn:microsoft.com/office/officeart/2005/8/layout/target3"/>
    <dgm:cxn modelId="{E7E34137-5A4E-48D4-8D10-35C08BD9A5D6}" type="presParOf" srcId="{333A1088-737F-45CB-B68E-254E46348037}" destId="{2BE915AB-18AA-4053-B92C-3BFC9ED204BB}" srcOrd="19" destOrd="0" presId="urn:microsoft.com/office/officeart/2005/8/layout/target3"/>
    <dgm:cxn modelId="{AB2138F5-040E-4161-AA9B-F002CD95CEEC}" type="presParOf" srcId="{333A1088-737F-45CB-B68E-254E46348037}" destId="{6BB5E863-4638-4E1D-BFDE-399D028AC4ED}" srcOrd="20" destOrd="0" presId="urn:microsoft.com/office/officeart/2005/8/layout/target3"/>
    <dgm:cxn modelId="{549A32D0-7899-4218-AF77-B726FA62423F}" type="presParOf" srcId="{333A1088-737F-45CB-B68E-254E46348037}" destId="{5A5FFA88-C948-4069-8E93-59FA12366E83}" srcOrd="21" destOrd="0" presId="urn:microsoft.com/office/officeart/2005/8/layout/target3"/>
    <dgm:cxn modelId="{205B7415-C89A-445C-BD4E-CA355503500B}" type="presParOf" srcId="{333A1088-737F-45CB-B68E-254E46348037}" destId="{890E4F0B-2866-4A3F-A3C7-2A14B1797930}" srcOrd="22" destOrd="0" presId="urn:microsoft.com/office/officeart/2005/8/layout/target3"/>
    <dgm:cxn modelId="{E6627B02-EA9D-47EF-BCEB-596DF675AAD9}" type="presParOf" srcId="{333A1088-737F-45CB-B68E-254E46348037}" destId="{2704FED9-739F-488E-A2DC-EB124ABF13C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VY_52_INOVACE_11_Přírodopis 6. </a:t>
          </a:r>
          <a:r>
            <a:rPr lang="cs-CZ" sz="1400" kern="1200" dirty="0" err="1" smtClean="0"/>
            <a:t>ročník_Žahavci</a:t>
          </a:r>
          <a:r>
            <a:rPr lang="cs-CZ" sz="1400" kern="1200" dirty="0" smtClean="0"/>
            <a:t> - úvod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Žahavci </a:t>
          </a:r>
          <a:r>
            <a:rPr lang="cs-CZ" sz="1400" kern="1200" smtClean="0"/>
            <a:t>- úvod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566FED7C-72DA-4077-88F4-6253BBB63FD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96E8A24-E2FF-4014-A865-86F7E2B45B6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</a:t>
          </a:r>
          <a:r>
            <a:rPr lang="cs-CZ" sz="1400" kern="1200" dirty="0" smtClean="0"/>
            <a:t>březen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CFFE8-633E-47A7-8335-C05EAB366B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19C76D-0D82-442D-BCE2-38FF7AD1C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nezmar&amp;hl=cs&amp;sa=X&amp;biw=837&amp;bih=539&amp;tbm=isch&amp;prmd=imvnsu&amp;tbnid=TNX5xa9Pqq2x8M:&amp;imgrefurl=http://www.zoology.cz/foto/displayimage.php?album=18&amp;pos=11&amp;docid=VmIcK6kWgJRiyM&amp;imgurl=http://www.zoology.cz/foto/albums/Invertebr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5708074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09665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Žahavci – úvod 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	- prezentace pro přírodopis 6. ročník 						žahavci - úvod,</a:t>
            </a:r>
          </a:p>
          <a:p>
            <a:pPr>
              <a:buNone/>
            </a:pPr>
            <a:r>
              <a:rPr lang="cs-CZ" smtClean="0"/>
              <a:t>								nezmar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- pro interaktivní tabuli</a:t>
            </a:r>
          </a:p>
          <a:p>
            <a:pPr>
              <a:buNone/>
            </a:pPr>
            <a:r>
              <a:rPr lang="cs-CZ" dirty="0" smtClean="0"/>
              <a:t>		- pomůcky: ofocený list - nezmar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Žahavci - úvod 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400" dirty="0" smtClean="0"/>
              <a:t>mnohobuněční  živočichové</a:t>
            </a:r>
          </a:p>
          <a:p>
            <a:pPr>
              <a:buFontTx/>
              <a:buChar char="-"/>
            </a:pPr>
            <a:r>
              <a:rPr lang="cs-CZ" sz="2400" dirty="0" smtClean="0"/>
              <a:t>žijí ve vodě (převážně v moři)</a:t>
            </a:r>
          </a:p>
          <a:p>
            <a:pPr>
              <a:buFontTx/>
              <a:buChar char="-"/>
            </a:pPr>
            <a:r>
              <a:rPr lang="cs-CZ" sz="2400" dirty="0" smtClean="0"/>
              <a:t>mají žahavé buňky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None/>
            </a:pPr>
            <a:r>
              <a:rPr lang="cs-CZ" sz="2400" u="sng" dirty="0" smtClean="0"/>
              <a:t>Zástupce: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dirty="0" smtClean="0"/>
              <a:t>Nezmar hnědý			</a:t>
            </a:r>
            <a:r>
              <a:rPr lang="cs-CZ" sz="2400" b="1" dirty="0" smtClean="0">
                <a:hlinkClick r:id="rId2"/>
              </a:rPr>
              <a:t>ODKAZ-1   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</a:t>
            </a:r>
          </a:p>
          <a:p>
            <a:pPr>
              <a:buNone/>
            </a:pPr>
            <a:r>
              <a:rPr lang="cs-CZ" sz="2400" b="1" dirty="0" smtClean="0"/>
              <a:t>              </a:t>
            </a:r>
            <a:r>
              <a:rPr lang="cs-CZ" sz="2400" dirty="0" smtClean="0"/>
              <a:t>- žije </a:t>
            </a:r>
            <a:r>
              <a:rPr lang="cs-CZ" sz="2400" dirty="0" err="1" smtClean="0"/>
              <a:t>přisedle</a:t>
            </a:r>
            <a:r>
              <a:rPr lang="cs-CZ" sz="2400" dirty="0" smtClean="0"/>
              <a:t> na vodních rostlinách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(pomalu tekoucí vody</a:t>
            </a:r>
            <a:r>
              <a:rPr lang="cs-CZ" sz="2400" dirty="0" smtClean="0"/>
              <a:t>, tůně</a:t>
            </a:r>
            <a:r>
              <a:rPr lang="cs-CZ" sz="2400" dirty="0" smtClean="0"/>
              <a:t>)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délka 1-1,5 cm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Žahavci – Nezmar hnědý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- </a:t>
            </a:r>
            <a:r>
              <a:rPr lang="cs-CZ" sz="2400" b="1" u="sng" dirty="0" smtClean="0"/>
              <a:t>stavba těla : </a:t>
            </a:r>
            <a:r>
              <a:rPr lang="cs-CZ" sz="2400" dirty="0" smtClean="0"/>
              <a:t>dvouvrstevná- buňky ---- </a:t>
            </a:r>
            <a:r>
              <a:rPr lang="cs-CZ" sz="2400" dirty="0" smtClean="0"/>
              <a:t>vnitřní = trávení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		-----	</a:t>
            </a:r>
            <a:r>
              <a:rPr lang="cs-CZ" sz="2400" dirty="0" smtClean="0"/>
              <a:t>vnější = pohyb </a:t>
            </a: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b="1" dirty="0" smtClean="0"/>
              <a:t>nožní terč </a:t>
            </a:r>
            <a:r>
              <a:rPr lang="cs-CZ" sz="2400" dirty="0" smtClean="0"/>
              <a:t>= přichycuje se k podkladu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b="1" dirty="0" smtClean="0"/>
              <a:t>trávicí soustava </a:t>
            </a:r>
            <a:r>
              <a:rPr lang="cs-CZ" sz="2400" dirty="0" smtClean="0"/>
              <a:t>: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ústní otvor = příjem i vyvrhování potravy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- živí se dravě (plankton = buchanky,části 					rostlin)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láčka = trávicí dutina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b="1" dirty="0" smtClean="0"/>
              <a:t>ramena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umístěny žahavé buňky = omráčení potravy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Nezmar hnědý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dirty="0" smtClean="0"/>
              <a:t>dýchání 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celým povrchem těla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b="1" dirty="0" smtClean="0"/>
              <a:t>nervová soustava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rozptýlená (př. </a:t>
            </a:r>
            <a:r>
              <a:rPr lang="cs-CZ" sz="2400" dirty="0"/>
              <a:t>d</a:t>
            </a:r>
            <a:r>
              <a:rPr lang="cs-CZ" sz="2400" dirty="0" smtClean="0"/>
              <a:t>otyk = smrštění do kuličky)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b="1" u="sng" dirty="0" smtClean="0"/>
              <a:t>regenerace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dirty="0" smtClean="0"/>
              <a:t>=snadno nahrazuje ztracené části těla</a:t>
            </a: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Nezmar hnědý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rozmnožování</a:t>
            </a:r>
          </a:p>
          <a:p>
            <a:pPr>
              <a:buNone/>
            </a:pPr>
            <a:r>
              <a:rPr lang="cs-CZ" dirty="0" smtClean="0"/>
              <a:t>		- </a:t>
            </a:r>
            <a:r>
              <a:rPr lang="cs-CZ" u="sng" dirty="0" smtClean="0"/>
              <a:t>nepohlavně </a:t>
            </a:r>
            <a:r>
              <a:rPr lang="cs-CZ" dirty="0" smtClean="0"/>
              <a:t>= pučením (během roku)</a:t>
            </a:r>
          </a:p>
          <a:p>
            <a:pPr>
              <a:buNone/>
            </a:pPr>
            <a:r>
              <a:rPr lang="cs-CZ" dirty="0" smtClean="0"/>
              <a:t>			= vytvoří se pupen---dorůstá---nový 				nezmar se oddělí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- pohlavně = oplozenými vajíčky ( na podzim)</a:t>
            </a:r>
          </a:p>
          <a:p>
            <a:pPr>
              <a:buNone/>
            </a:pPr>
            <a:r>
              <a:rPr lang="cs-CZ" dirty="0" smtClean="0"/>
              <a:t>			= v těle vznikají obojí </a:t>
            </a:r>
            <a:r>
              <a:rPr lang="cs-CZ" smtClean="0"/>
              <a:t>pohlavní 			buňky=obojetník 	(hermafrodit)---			potom </a:t>
            </a:r>
            <a:r>
              <a:rPr lang="cs-CZ" dirty="0" smtClean="0"/>
              <a:t>nezmar zahyne--- z </a:t>
            </a:r>
            <a:r>
              <a:rPr lang="cs-CZ" smtClean="0"/>
              <a:t>oplozených 		vajíček na </a:t>
            </a:r>
            <a:r>
              <a:rPr lang="cs-CZ" dirty="0" smtClean="0"/>
              <a:t>jaře nový jedinec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67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Žahavci – úvod </vt:lpstr>
      <vt:lpstr>Žahavci - úvod </vt:lpstr>
      <vt:lpstr>Žahavci – Nezmar hnědý</vt:lpstr>
      <vt:lpstr>Nezmar hnědý</vt:lpstr>
      <vt:lpstr>Nezmar hnědý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Macík</dc:creator>
  <cp:lastModifiedBy>Hynek</cp:lastModifiedBy>
  <cp:revision>14</cp:revision>
  <dcterms:created xsi:type="dcterms:W3CDTF">2012-01-04T19:14:38Z</dcterms:created>
  <dcterms:modified xsi:type="dcterms:W3CDTF">2012-05-12T10:03:06Z</dcterms:modified>
</cp:coreProperties>
</file>