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VY_52_INOVACE_23_Přírodopis 6. ročník_Pavoukovci zástupci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Pavoukovci zástupci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C3A3A7C-B154-4A81-8AAE-7D6A6537C2EC}">
      <dgm:prSet/>
      <dgm:spPr/>
      <dgm:t>
        <a:bodyPr/>
        <a:lstStyle/>
        <a:p>
          <a:pPr rtl="0"/>
          <a:r>
            <a:rPr lang="cs-CZ" smtClean="0"/>
            <a:t>Vytvořeno: leden 2012</a:t>
          </a:r>
          <a:endParaRPr lang="cs-CZ" dirty="0"/>
        </a:p>
      </dgm:t>
    </dgm:pt>
    <dgm:pt modelId="{B074544F-AE1E-4481-97A1-4E7B4500B729}" type="parTrans" cxnId="{F6C88002-E450-4E93-A2AF-7AAFAF9607BF}">
      <dgm:prSet/>
      <dgm:spPr/>
      <dgm:t>
        <a:bodyPr/>
        <a:lstStyle/>
        <a:p>
          <a:endParaRPr lang="cs-CZ"/>
        </a:p>
      </dgm:t>
    </dgm:pt>
    <dgm:pt modelId="{6C250C98-2BA1-4F80-B486-A31DD54704FD}" type="sibTrans" cxnId="{F6C88002-E450-4E93-A2AF-7AAFAF9607B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513B02C-0074-40D5-8F09-9C5B8BA2EFA6}" type="pres">
      <dgm:prSet presAssocID="{FC3A3A7C-B154-4A81-8AAE-7D6A6537C2EC}" presName="vertSpace6" presStyleLbl="node1" presStyleIdx="4" presStyleCnt="6"/>
      <dgm:spPr/>
      <dgm:t>
        <a:bodyPr/>
        <a:lstStyle/>
        <a:p>
          <a:endParaRPr lang="cs-CZ"/>
        </a:p>
      </dgm:t>
    </dgm:pt>
    <dgm:pt modelId="{B7080A19-6D9E-4DFA-A84A-2A89683E84B7}" type="pres">
      <dgm:prSet presAssocID="{FC3A3A7C-B154-4A81-8AAE-7D6A6537C2EC}" presName="circle6" presStyleLbl="node1" presStyleIdx="5" presStyleCnt="6"/>
      <dgm:spPr/>
      <dgm:t>
        <a:bodyPr/>
        <a:lstStyle/>
        <a:p>
          <a:endParaRPr lang="cs-CZ"/>
        </a:p>
      </dgm:t>
    </dgm:pt>
    <dgm:pt modelId="{8702DB11-2704-4B8A-87CF-CB488BFD46B7}" type="pres">
      <dgm:prSet presAssocID="{FC3A3A7C-B154-4A81-8AAE-7D6A6537C2E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5318B5-DB73-4D21-9527-7C3CF4A0CEF6}" type="pres">
      <dgm:prSet presAssocID="{FC3A3A7C-B154-4A81-8AAE-7D6A6537C2E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A5CB71-482D-4A8E-AE16-695D60D90CB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C88002-E450-4E93-A2AF-7AAFAF9607BF}" srcId="{757F3AB3-0718-4624-B441-E567A8F0AB56}" destId="{FC3A3A7C-B154-4A81-8AAE-7D6A6537C2EC}" srcOrd="5" destOrd="0" parTransId="{B074544F-AE1E-4481-97A1-4E7B4500B729}" sibTransId="{6C250C98-2BA1-4F80-B486-A31DD54704FD}"/>
    <dgm:cxn modelId="{598CA707-34A8-4344-BC91-00DBE22A681A}" type="presOf" srcId="{D8197B8C-B260-4A16-BDF4-0947B075E274}" destId="{5A5FFA88-C948-4069-8E93-59FA12366E83}" srcOrd="1" destOrd="0" presId="urn:microsoft.com/office/officeart/2005/8/layout/target3"/>
    <dgm:cxn modelId="{0FAB2E53-50FC-4CDC-97DE-8AC8E9A95749}" type="presOf" srcId="{B651F6E3-6281-48DB-9319-2AEAFDAE7572}" destId="{6BB5E863-4638-4E1D-BFDE-399D028AC4ED}" srcOrd="1" destOrd="0" presId="urn:microsoft.com/office/officeart/2005/8/layout/target3"/>
    <dgm:cxn modelId="{D54DF65C-6D4B-4E2E-971C-121575F2AAF0}" type="presOf" srcId="{4C35D32F-0EAB-4CD7-82EE-45574DC2A586}" destId="{8BEBB6EC-1DAA-4CAC-8A25-BC0FCBD5DBD5}" srcOrd="0" destOrd="0" presId="urn:microsoft.com/office/officeart/2005/8/layout/target3"/>
    <dgm:cxn modelId="{735A0D43-117B-4B43-BDB6-B4F97915DBA0}" type="presOf" srcId="{FC3A3A7C-B154-4A81-8AAE-7D6A6537C2EC}" destId="{435318B5-DB73-4D21-9527-7C3CF4A0CEF6}" srcOrd="1" destOrd="0" presId="urn:microsoft.com/office/officeart/2005/8/layout/target3"/>
    <dgm:cxn modelId="{13E3F280-CFB8-4F8E-BED2-E6038B005150}" type="presOf" srcId="{B651F6E3-6281-48DB-9319-2AEAFDAE7572}" destId="{619D679B-A015-4ECF-8348-D1034C574F40}" srcOrd="0" destOrd="0" presId="urn:microsoft.com/office/officeart/2005/8/layout/target3"/>
    <dgm:cxn modelId="{9BB37FFD-5B7A-419E-B682-E630DF594EA7}" type="presOf" srcId="{FC3A3A7C-B154-4A81-8AAE-7D6A6537C2EC}" destId="{8702DB11-2704-4B8A-87CF-CB488BFD46B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47D0157-A594-4C98-B16F-B02F4799B6D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F1E57C-7270-4B6C-B009-42FF36E66C90}" type="presOf" srcId="{D1D4F407-5343-4D3F-B5B9-D407B03CAEB4}" destId="{AED2198E-93D5-4001-81B4-73124B309672}" srcOrd="1" destOrd="0" presId="urn:microsoft.com/office/officeart/2005/8/layout/target3"/>
    <dgm:cxn modelId="{682A9320-FDF1-4CD2-A17B-D82A2E13F9D7}" type="presOf" srcId="{757F3AB3-0718-4624-B441-E567A8F0AB56}" destId="{333A1088-737F-45CB-B68E-254E46348037}" srcOrd="0" destOrd="0" presId="urn:microsoft.com/office/officeart/2005/8/layout/target3"/>
    <dgm:cxn modelId="{FBA85A53-92CA-4640-81F7-964493ABE27D}" type="presOf" srcId="{4C35D32F-0EAB-4CD7-82EE-45574DC2A586}" destId="{890E4F0B-2866-4A3F-A3C7-2A14B1797930}" srcOrd="1" destOrd="0" presId="urn:microsoft.com/office/officeart/2005/8/layout/target3"/>
    <dgm:cxn modelId="{2CDED08A-654A-47D5-A225-D2CE7E7FFEFF}" type="presOf" srcId="{D8197B8C-B260-4A16-BDF4-0947B075E274}" destId="{25B08C86-7E15-44DC-BE7F-FFB55DD49D12}" srcOrd="0" destOrd="0" presId="urn:microsoft.com/office/officeart/2005/8/layout/target3"/>
    <dgm:cxn modelId="{D87F9896-FE16-42C7-BBD2-9132543CF175}" type="presOf" srcId="{D1B46980-6531-4606-95E6-44980827E919}" destId="{2BE915AB-18AA-4053-B92C-3BFC9ED204BB}" srcOrd="1" destOrd="0" presId="urn:microsoft.com/office/officeart/2005/8/layout/target3"/>
    <dgm:cxn modelId="{64F7675F-D8E4-440F-8436-1E49E92B8735}" type="presParOf" srcId="{333A1088-737F-45CB-B68E-254E46348037}" destId="{F5ABB229-8D3B-4694-996A-96F23CF14429}" srcOrd="0" destOrd="0" presId="urn:microsoft.com/office/officeart/2005/8/layout/target3"/>
    <dgm:cxn modelId="{C0AFB505-9969-47E3-8CE5-B647E09EAA2D}" type="presParOf" srcId="{333A1088-737F-45CB-B68E-254E46348037}" destId="{F41139FD-01EE-4571-8B17-4FB00FC51163}" srcOrd="1" destOrd="0" presId="urn:microsoft.com/office/officeart/2005/8/layout/target3"/>
    <dgm:cxn modelId="{8AE8C68F-3BD7-4476-9D70-1648D795698E}" type="presParOf" srcId="{333A1088-737F-45CB-B68E-254E46348037}" destId="{D005CE8C-CC26-4C3E-AC11-E15060ECD759}" srcOrd="2" destOrd="0" presId="urn:microsoft.com/office/officeart/2005/8/layout/target3"/>
    <dgm:cxn modelId="{99817445-44CA-408F-8C7C-251D30BD6308}" type="presParOf" srcId="{333A1088-737F-45CB-B68E-254E46348037}" destId="{2C702D82-9B77-49B7-9568-BB8EB47C3372}" srcOrd="3" destOrd="0" presId="urn:microsoft.com/office/officeart/2005/8/layout/target3"/>
    <dgm:cxn modelId="{9AA99FDC-9CC4-46E8-BE46-AF04F0930BA0}" type="presParOf" srcId="{333A1088-737F-45CB-B68E-254E46348037}" destId="{A52A0455-90FF-4808-ABD0-F02540D31D5A}" srcOrd="4" destOrd="0" presId="urn:microsoft.com/office/officeart/2005/8/layout/target3"/>
    <dgm:cxn modelId="{3DA4BDD1-E6DB-48E7-9D65-FB45FB02A58B}" type="presParOf" srcId="{333A1088-737F-45CB-B68E-254E46348037}" destId="{6140AFEC-043D-4C43-A2F9-D0F5331DF3A3}" srcOrd="5" destOrd="0" presId="urn:microsoft.com/office/officeart/2005/8/layout/target3"/>
    <dgm:cxn modelId="{ACE8FD74-0A99-4AA9-8835-E4D5D1FC5CED}" type="presParOf" srcId="{333A1088-737F-45CB-B68E-254E46348037}" destId="{9358AC05-5D7D-4327-9F80-1AD486AEA664}" srcOrd="6" destOrd="0" presId="urn:microsoft.com/office/officeart/2005/8/layout/target3"/>
    <dgm:cxn modelId="{4386CFC4-E6EE-4F49-A199-D2A0923CB52D}" type="presParOf" srcId="{333A1088-737F-45CB-B68E-254E46348037}" destId="{313FC574-E1CD-4FB4-B054-0B805CE0447D}" srcOrd="7" destOrd="0" presId="urn:microsoft.com/office/officeart/2005/8/layout/target3"/>
    <dgm:cxn modelId="{C1D2A006-B3AA-42D9-9C8A-3D35FBC4A9B7}" type="presParOf" srcId="{333A1088-737F-45CB-B68E-254E46348037}" destId="{619D679B-A015-4ECF-8348-D1034C574F40}" srcOrd="8" destOrd="0" presId="urn:microsoft.com/office/officeart/2005/8/layout/target3"/>
    <dgm:cxn modelId="{2ACA0769-0640-49F6-8ED6-B1A83353142F}" type="presParOf" srcId="{333A1088-737F-45CB-B68E-254E46348037}" destId="{322283A8-4A27-4CDA-BAE3-F381106A9174}" srcOrd="9" destOrd="0" presId="urn:microsoft.com/office/officeart/2005/8/layout/target3"/>
    <dgm:cxn modelId="{B35DDEB0-33C3-4ED9-9929-EA6B7998B240}" type="presParOf" srcId="{333A1088-737F-45CB-B68E-254E46348037}" destId="{FFC9F71D-1B4F-4AD9-A4A6-86ADEFC8AF5C}" srcOrd="10" destOrd="0" presId="urn:microsoft.com/office/officeart/2005/8/layout/target3"/>
    <dgm:cxn modelId="{827FD5FA-371D-48A3-9193-872DC110416A}" type="presParOf" srcId="{333A1088-737F-45CB-B68E-254E46348037}" destId="{25B08C86-7E15-44DC-BE7F-FFB55DD49D12}" srcOrd="11" destOrd="0" presId="urn:microsoft.com/office/officeart/2005/8/layout/target3"/>
    <dgm:cxn modelId="{99E69B8C-7F41-41B6-9371-34D970224EEE}" type="presParOf" srcId="{333A1088-737F-45CB-B68E-254E46348037}" destId="{76644BE8-9D7C-4C09-B250-3D10AF48CBB7}" srcOrd="12" destOrd="0" presId="urn:microsoft.com/office/officeart/2005/8/layout/target3"/>
    <dgm:cxn modelId="{87AE71A0-04C3-4E92-9095-040028EA437A}" type="presParOf" srcId="{333A1088-737F-45CB-B68E-254E46348037}" destId="{EE85B701-7295-41C0-BA7A-34D3756A2AE6}" srcOrd="13" destOrd="0" presId="urn:microsoft.com/office/officeart/2005/8/layout/target3"/>
    <dgm:cxn modelId="{F0453B99-C84D-46A6-BE07-B6FD2638882B}" type="presParOf" srcId="{333A1088-737F-45CB-B68E-254E46348037}" destId="{8BEBB6EC-1DAA-4CAC-8A25-BC0FCBD5DBD5}" srcOrd="14" destOrd="0" presId="urn:microsoft.com/office/officeart/2005/8/layout/target3"/>
    <dgm:cxn modelId="{A7CB42A1-5A20-47B8-8866-E4764095C979}" type="presParOf" srcId="{333A1088-737F-45CB-B68E-254E46348037}" destId="{1513B02C-0074-40D5-8F09-9C5B8BA2EFA6}" srcOrd="15" destOrd="0" presId="urn:microsoft.com/office/officeart/2005/8/layout/target3"/>
    <dgm:cxn modelId="{490B2AD0-D414-4795-B3C1-509B0DDD36C2}" type="presParOf" srcId="{333A1088-737F-45CB-B68E-254E46348037}" destId="{B7080A19-6D9E-4DFA-A84A-2A89683E84B7}" srcOrd="16" destOrd="0" presId="urn:microsoft.com/office/officeart/2005/8/layout/target3"/>
    <dgm:cxn modelId="{F1F101B6-ED5F-4D29-85BD-74193F55ED55}" type="presParOf" srcId="{333A1088-737F-45CB-B68E-254E46348037}" destId="{8702DB11-2704-4B8A-87CF-CB488BFD46B7}" srcOrd="17" destOrd="0" presId="urn:microsoft.com/office/officeart/2005/8/layout/target3"/>
    <dgm:cxn modelId="{ABFB7574-1910-4D7C-B611-61E98158B27E}" type="presParOf" srcId="{333A1088-737F-45CB-B68E-254E46348037}" destId="{AED2198E-93D5-4001-81B4-73124B309672}" srcOrd="18" destOrd="0" presId="urn:microsoft.com/office/officeart/2005/8/layout/target3"/>
    <dgm:cxn modelId="{246FEFBA-3E04-4731-A924-4B3B81AB3030}" type="presParOf" srcId="{333A1088-737F-45CB-B68E-254E46348037}" destId="{2BE915AB-18AA-4053-B92C-3BFC9ED204BB}" srcOrd="19" destOrd="0" presId="urn:microsoft.com/office/officeart/2005/8/layout/target3"/>
    <dgm:cxn modelId="{807B27A6-2FE9-4A66-81F0-2B9CF1C881CF}" type="presParOf" srcId="{333A1088-737F-45CB-B68E-254E46348037}" destId="{6BB5E863-4638-4E1D-BFDE-399D028AC4ED}" srcOrd="20" destOrd="0" presId="urn:microsoft.com/office/officeart/2005/8/layout/target3"/>
    <dgm:cxn modelId="{42D0D7A0-2D2C-4F90-B79F-99F96F792FE5}" type="presParOf" srcId="{333A1088-737F-45CB-B68E-254E46348037}" destId="{5A5FFA88-C948-4069-8E93-59FA12366E83}" srcOrd="21" destOrd="0" presId="urn:microsoft.com/office/officeart/2005/8/layout/target3"/>
    <dgm:cxn modelId="{B6233AA1-C55E-44B8-8821-1CDAE76B32D4}" type="presParOf" srcId="{333A1088-737F-45CB-B68E-254E46348037}" destId="{890E4F0B-2866-4A3F-A3C7-2A14B1797930}" srcOrd="22" destOrd="0" presId="urn:microsoft.com/office/officeart/2005/8/layout/target3"/>
    <dgm:cxn modelId="{5D899DF0-6F16-421A-8389-B770E0DF4ADB}" type="presParOf" srcId="{333A1088-737F-45CB-B68E-254E46348037}" destId="{435318B5-DB73-4D21-9527-7C3CF4A0CEF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VY_52_INOVACE_23_Přírodopis 6. ročník_Pavoukovci zástupci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Pavoukovci zástupci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B7080A19-6D9E-4DFA-A84A-2A89683E84B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702DB11-2704-4B8A-87CF-CB488BFD46B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C30FEF-B9FD-4BF2-9C2D-D383D9F020C6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51469-4FAF-45E8-8C8B-F519D0A603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ib.cz/cz/taxonimage/id4291/?taxonid=820" TargetMode="External"/><Relationship Id="rId2" Type="http://schemas.openxmlformats.org/officeDocument/2006/relationships/hyperlink" Target="http://www.biolib.cz/cz/taxonimage/id65138/?taxonid=46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aturfoto.cz/pavouci.html" TargetMode="External"/><Relationship Id="rId4" Type="http://schemas.openxmlformats.org/officeDocument/2006/relationships/hyperlink" Target="http://upload.wikimedia.org/wikipedia/commons/b/b1/Argyroneta_aquatica_Pa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Pavoukovci - zástupci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přírodopis 6.ročník – 					pavoukovci - zástupci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Pavoukovci - zástupci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Křižák obecný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Pokoutník domácí	</a:t>
            </a:r>
            <a:r>
              <a:rPr lang="cs-CZ" dirty="0" smtClean="0">
                <a:hlinkClick r:id="rId2"/>
              </a:rPr>
              <a:t>ODKAZ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Běžník = žije na květech (vytváří ,,babí léto´´= přenos)		</a:t>
            </a:r>
            <a:r>
              <a:rPr lang="cs-CZ" dirty="0" smtClean="0">
                <a:hlinkClick r:id="rId3"/>
              </a:rPr>
              <a:t>ODKAZ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Vodouch</a:t>
            </a:r>
            <a:r>
              <a:rPr lang="cs-CZ" dirty="0" smtClean="0"/>
              <a:t> = žije ve vodě (staví pavučiny ve vodě tvar zvonu a naplňuje je 			vzduchem, který přináší mezi chloupky na zadečku)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dirty="0" smtClean="0">
                <a:hlinkClick r:id="rId4"/>
              </a:rPr>
              <a:t>ODKAZ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Sklípkani = největší pavouci </a:t>
            </a:r>
            <a:r>
              <a:rPr lang="cs-CZ" dirty="0" smtClean="0"/>
              <a:t>(až </a:t>
            </a:r>
            <a:r>
              <a:rPr lang="cs-CZ" dirty="0" smtClean="0"/>
              <a:t>9cm), žijí v tropech, </a:t>
            </a:r>
            <a:r>
              <a:rPr lang="cs-CZ" dirty="0" smtClean="0"/>
              <a:t>potrava(žáby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ODKAZY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35</Words>
  <Application>Microsoft Office PowerPoint</Application>
  <PresentationFormat>Předvádění na obrazovce (4:3)</PresentationFormat>
  <Paragraphs>27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Pavoukovci - zástupci</vt:lpstr>
      <vt:lpstr>Pavoukovci - zástupci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Macík</dc:creator>
  <cp:lastModifiedBy>Hynek</cp:lastModifiedBy>
  <cp:revision>7</cp:revision>
  <dcterms:created xsi:type="dcterms:W3CDTF">2012-04-04T20:02:47Z</dcterms:created>
  <dcterms:modified xsi:type="dcterms:W3CDTF">2012-05-12T18:42:42Z</dcterms:modified>
</cp:coreProperties>
</file>