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smtClean="0"/>
            <a:t>VY_52_INOVACE_36_Přírodopis </a:t>
          </a:r>
          <a:r>
            <a:rPr lang="cs-CZ" dirty="0" smtClean="0"/>
            <a:t>6. ročník_Hmyz – Motýli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Hmyz – Motýli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F3AAA2A-35AC-41BF-B6A2-B69A6A59FAC3}">
      <dgm:prSet/>
      <dgm:spPr/>
      <dgm:t>
        <a:bodyPr/>
        <a:lstStyle/>
        <a:p>
          <a:pPr rtl="0"/>
          <a:r>
            <a:rPr lang="cs-CZ" smtClean="0"/>
            <a:t>Vytvořeno: </a:t>
          </a:r>
          <a:r>
            <a:rPr lang="cs-CZ" dirty="0" smtClean="0"/>
            <a:t>duben 2012</a:t>
          </a:r>
          <a:endParaRPr lang="cs-CZ" dirty="0"/>
        </a:p>
      </dgm:t>
    </dgm:pt>
    <dgm:pt modelId="{0975D34F-91D7-4DDD-83D8-699B20F77C76}" type="parTrans" cxnId="{B8A912E7-C731-40D9-A0B7-4AEB86A2CA28}">
      <dgm:prSet/>
      <dgm:spPr/>
      <dgm:t>
        <a:bodyPr/>
        <a:lstStyle/>
        <a:p>
          <a:endParaRPr lang="cs-CZ"/>
        </a:p>
      </dgm:t>
    </dgm:pt>
    <dgm:pt modelId="{6B105559-3B37-4384-B25F-1E681BC7F96C}" type="sibTrans" cxnId="{B8A912E7-C731-40D9-A0B7-4AEB86A2CA2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1DFC664-6BD9-4C15-8341-EAE428A25822}" type="pres">
      <dgm:prSet presAssocID="{3F3AAA2A-35AC-41BF-B6A2-B69A6A59FAC3}" presName="vertSpace6" presStyleLbl="node1" presStyleIdx="4" presStyleCnt="6"/>
      <dgm:spPr/>
      <dgm:t>
        <a:bodyPr/>
        <a:lstStyle/>
        <a:p>
          <a:endParaRPr lang="cs-CZ"/>
        </a:p>
      </dgm:t>
    </dgm:pt>
    <dgm:pt modelId="{7F7FB98D-6774-4F5A-B252-589243CADEDE}" type="pres">
      <dgm:prSet presAssocID="{3F3AAA2A-35AC-41BF-B6A2-B69A6A59FAC3}" presName="circle6" presStyleLbl="node1" presStyleIdx="5" presStyleCnt="6"/>
      <dgm:spPr/>
      <dgm:t>
        <a:bodyPr/>
        <a:lstStyle/>
        <a:p>
          <a:endParaRPr lang="cs-CZ"/>
        </a:p>
      </dgm:t>
    </dgm:pt>
    <dgm:pt modelId="{C7E609B6-C0DA-4B07-B977-4277CBFF53A5}" type="pres">
      <dgm:prSet presAssocID="{3F3AAA2A-35AC-41BF-B6A2-B69A6A59FAC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E7AF09-D725-44BE-B4CB-79078A6A54F6}" type="pres">
      <dgm:prSet presAssocID="{3F3AAA2A-35AC-41BF-B6A2-B69A6A59FAC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1EB804-E58E-4C07-A932-9D0EF4AA369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7292BB3-4B78-4B00-8F55-D86C18A9D703}" type="presOf" srcId="{D1D4F407-5343-4D3F-B5B9-D407B03CAEB4}" destId="{AED2198E-93D5-4001-81B4-73124B309672}" srcOrd="1" destOrd="0" presId="urn:microsoft.com/office/officeart/2005/8/layout/target3"/>
    <dgm:cxn modelId="{BB45F5F5-795E-4A62-BFB4-68A35EBC8231}" type="presOf" srcId="{B651F6E3-6281-48DB-9319-2AEAFDAE7572}" destId="{619D679B-A015-4ECF-8348-D1034C574F40}" srcOrd="0" destOrd="0" presId="urn:microsoft.com/office/officeart/2005/8/layout/target3"/>
    <dgm:cxn modelId="{263FB7A6-F2C1-4D75-9221-0E8FC39867C9}" type="presOf" srcId="{D8197B8C-B260-4A16-BDF4-0947B075E274}" destId="{5A5FFA88-C948-4069-8E93-59FA12366E83}" srcOrd="1" destOrd="0" presId="urn:microsoft.com/office/officeart/2005/8/layout/target3"/>
    <dgm:cxn modelId="{326699B6-A675-4D6D-8D99-24F175443A27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00EEE0-78EF-4F9F-8CD4-61F402A142F0}" type="presOf" srcId="{3F3AAA2A-35AC-41BF-B6A2-B69A6A59FAC3}" destId="{C7E609B6-C0DA-4B07-B977-4277CBFF53A5}" srcOrd="0" destOrd="0" presId="urn:microsoft.com/office/officeart/2005/8/layout/target3"/>
    <dgm:cxn modelId="{8829C010-09B9-441E-B43F-C6F3B920DE15}" type="presOf" srcId="{757F3AB3-0718-4624-B441-E567A8F0AB56}" destId="{333A1088-737F-45CB-B68E-254E46348037}" srcOrd="0" destOrd="0" presId="urn:microsoft.com/office/officeart/2005/8/layout/target3"/>
    <dgm:cxn modelId="{D7C16BF9-1601-49E7-9E31-8B9CCFA0FFD7}" type="presOf" srcId="{3F3AAA2A-35AC-41BF-B6A2-B69A6A59FAC3}" destId="{99E7AF09-D725-44BE-B4CB-79078A6A54F6}" srcOrd="1" destOrd="0" presId="urn:microsoft.com/office/officeart/2005/8/layout/target3"/>
    <dgm:cxn modelId="{EAD8A92B-48C7-4ABD-80CE-EC2F5CCAA40D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3B0EAD0-8CA5-4240-B299-F816E040BA7C}" type="presOf" srcId="{B651F6E3-6281-48DB-9319-2AEAFDAE7572}" destId="{6BB5E863-4638-4E1D-BFDE-399D028AC4ED}" srcOrd="1" destOrd="0" presId="urn:microsoft.com/office/officeart/2005/8/layout/target3"/>
    <dgm:cxn modelId="{93E150C8-45F1-4093-82C0-159F0CD8E612}" type="presOf" srcId="{4C35D32F-0EAB-4CD7-82EE-45574DC2A586}" destId="{890E4F0B-2866-4A3F-A3C7-2A14B1797930}" srcOrd="1" destOrd="0" presId="urn:microsoft.com/office/officeart/2005/8/layout/target3"/>
    <dgm:cxn modelId="{D48ADABF-4956-4C7F-82E5-D57C2D2DC65B}" type="presOf" srcId="{D1B46980-6531-4606-95E6-44980827E919}" destId="{6140AFEC-043D-4C43-A2F9-D0F5331DF3A3}" srcOrd="0" destOrd="0" presId="urn:microsoft.com/office/officeart/2005/8/layout/target3"/>
    <dgm:cxn modelId="{B8A912E7-C731-40D9-A0B7-4AEB86A2CA28}" srcId="{757F3AB3-0718-4624-B441-E567A8F0AB56}" destId="{3F3AAA2A-35AC-41BF-B6A2-B69A6A59FAC3}" srcOrd="5" destOrd="0" parTransId="{0975D34F-91D7-4DDD-83D8-699B20F77C76}" sibTransId="{6B105559-3B37-4384-B25F-1E681BC7F96C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35A9879-8A98-4416-B65E-003DE2DD6CC8}" type="presOf" srcId="{4C35D32F-0EAB-4CD7-82EE-45574DC2A586}" destId="{8BEBB6EC-1DAA-4CAC-8A25-BC0FCBD5DBD5}" srcOrd="0" destOrd="0" presId="urn:microsoft.com/office/officeart/2005/8/layout/target3"/>
    <dgm:cxn modelId="{37E9BF48-AEF3-47A0-91B1-42C19DC50C4F}" type="presParOf" srcId="{333A1088-737F-45CB-B68E-254E46348037}" destId="{F5ABB229-8D3B-4694-996A-96F23CF14429}" srcOrd="0" destOrd="0" presId="urn:microsoft.com/office/officeart/2005/8/layout/target3"/>
    <dgm:cxn modelId="{F7D3396E-819A-40B0-8A5C-100764DC3636}" type="presParOf" srcId="{333A1088-737F-45CB-B68E-254E46348037}" destId="{F41139FD-01EE-4571-8B17-4FB00FC51163}" srcOrd="1" destOrd="0" presId="urn:microsoft.com/office/officeart/2005/8/layout/target3"/>
    <dgm:cxn modelId="{46479AC9-B501-499D-9BB6-9C4794BB84E4}" type="presParOf" srcId="{333A1088-737F-45CB-B68E-254E46348037}" destId="{D005CE8C-CC26-4C3E-AC11-E15060ECD759}" srcOrd="2" destOrd="0" presId="urn:microsoft.com/office/officeart/2005/8/layout/target3"/>
    <dgm:cxn modelId="{0F0161BA-0951-433A-B600-FAD1B3EC1F96}" type="presParOf" srcId="{333A1088-737F-45CB-B68E-254E46348037}" destId="{2C702D82-9B77-49B7-9568-BB8EB47C3372}" srcOrd="3" destOrd="0" presId="urn:microsoft.com/office/officeart/2005/8/layout/target3"/>
    <dgm:cxn modelId="{A412AAFF-9579-4EA4-B9F5-52995B9CE8A3}" type="presParOf" srcId="{333A1088-737F-45CB-B68E-254E46348037}" destId="{A52A0455-90FF-4808-ABD0-F02540D31D5A}" srcOrd="4" destOrd="0" presId="urn:microsoft.com/office/officeart/2005/8/layout/target3"/>
    <dgm:cxn modelId="{6B282279-1D73-4EAC-8DDE-6E7510563DD1}" type="presParOf" srcId="{333A1088-737F-45CB-B68E-254E46348037}" destId="{6140AFEC-043D-4C43-A2F9-D0F5331DF3A3}" srcOrd="5" destOrd="0" presId="urn:microsoft.com/office/officeart/2005/8/layout/target3"/>
    <dgm:cxn modelId="{2B65F909-D569-4B12-B7F0-A03C9C43624D}" type="presParOf" srcId="{333A1088-737F-45CB-B68E-254E46348037}" destId="{9358AC05-5D7D-4327-9F80-1AD486AEA664}" srcOrd="6" destOrd="0" presId="urn:microsoft.com/office/officeart/2005/8/layout/target3"/>
    <dgm:cxn modelId="{AF4D2B2D-8967-4312-B7B2-F738BD8CD5B3}" type="presParOf" srcId="{333A1088-737F-45CB-B68E-254E46348037}" destId="{313FC574-E1CD-4FB4-B054-0B805CE0447D}" srcOrd="7" destOrd="0" presId="urn:microsoft.com/office/officeart/2005/8/layout/target3"/>
    <dgm:cxn modelId="{C206DBA0-D164-4746-92D1-C64652EF890C}" type="presParOf" srcId="{333A1088-737F-45CB-B68E-254E46348037}" destId="{619D679B-A015-4ECF-8348-D1034C574F40}" srcOrd="8" destOrd="0" presId="urn:microsoft.com/office/officeart/2005/8/layout/target3"/>
    <dgm:cxn modelId="{E12A3BEA-FBAA-4699-9219-ADA8B0DC9196}" type="presParOf" srcId="{333A1088-737F-45CB-B68E-254E46348037}" destId="{322283A8-4A27-4CDA-BAE3-F381106A9174}" srcOrd="9" destOrd="0" presId="urn:microsoft.com/office/officeart/2005/8/layout/target3"/>
    <dgm:cxn modelId="{6D67668D-108B-4A85-B1AA-A46848ADC146}" type="presParOf" srcId="{333A1088-737F-45CB-B68E-254E46348037}" destId="{FFC9F71D-1B4F-4AD9-A4A6-86ADEFC8AF5C}" srcOrd="10" destOrd="0" presId="urn:microsoft.com/office/officeart/2005/8/layout/target3"/>
    <dgm:cxn modelId="{63F99D58-8DA6-495D-BCBC-51D8373C09AB}" type="presParOf" srcId="{333A1088-737F-45CB-B68E-254E46348037}" destId="{25B08C86-7E15-44DC-BE7F-FFB55DD49D12}" srcOrd="11" destOrd="0" presId="urn:microsoft.com/office/officeart/2005/8/layout/target3"/>
    <dgm:cxn modelId="{81812A22-9F8C-45F3-B99A-8215674B6560}" type="presParOf" srcId="{333A1088-737F-45CB-B68E-254E46348037}" destId="{76644BE8-9D7C-4C09-B250-3D10AF48CBB7}" srcOrd="12" destOrd="0" presId="urn:microsoft.com/office/officeart/2005/8/layout/target3"/>
    <dgm:cxn modelId="{35DDA1A5-E4F1-431A-B9C1-C76155214993}" type="presParOf" srcId="{333A1088-737F-45CB-B68E-254E46348037}" destId="{EE85B701-7295-41C0-BA7A-34D3756A2AE6}" srcOrd="13" destOrd="0" presId="urn:microsoft.com/office/officeart/2005/8/layout/target3"/>
    <dgm:cxn modelId="{952005AC-E90A-4807-B2DC-5AA2AD097FA1}" type="presParOf" srcId="{333A1088-737F-45CB-B68E-254E46348037}" destId="{8BEBB6EC-1DAA-4CAC-8A25-BC0FCBD5DBD5}" srcOrd="14" destOrd="0" presId="urn:microsoft.com/office/officeart/2005/8/layout/target3"/>
    <dgm:cxn modelId="{6503530E-3CE3-4EDB-BA0B-7D360E10AB2B}" type="presParOf" srcId="{333A1088-737F-45CB-B68E-254E46348037}" destId="{61DFC664-6BD9-4C15-8341-EAE428A25822}" srcOrd="15" destOrd="0" presId="urn:microsoft.com/office/officeart/2005/8/layout/target3"/>
    <dgm:cxn modelId="{7F511EB3-ABD2-4A99-A590-EE9C93737EBE}" type="presParOf" srcId="{333A1088-737F-45CB-B68E-254E46348037}" destId="{7F7FB98D-6774-4F5A-B252-589243CADEDE}" srcOrd="16" destOrd="0" presId="urn:microsoft.com/office/officeart/2005/8/layout/target3"/>
    <dgm:cxn modelId="{11169F6E-62FB-4CAB-848B-452D3F1BE63F}" type="presParOf" srcId="{333A1088-737F-45CB-B68E-254E46348037}" destId="{C7E609B6-C0DA-4B07-B977-4277CBFF53A5}" srcOrd="17" destOrd="0" presId="urn:microsoft.com/office/officeart/2005/8/layout/target3"/>
    <dgm:cxn modelId="{9BC67A69-3D7B-48AA-A3BC-85AEA8B03241}" type="presParOf" srcId="{333A1088-737F-45CB-B68E-254E46348037}" destId="{AED2198E-93D5-4001-81B4-73124B309672}" srcOrd="18" destOrd="0" presId="urn:microsoft.com/office/officeart/2005/8/layout/target3"/>
    <dgm:cxn modelId="{EDB42407-3678-4D5E-849A-7FDE9DBFEC75}" type="presParOf" srcId="{333A1088-737F-45CB-B68E-254E46348037}" destId="{2BE915AB-18AA-4053-B92C-3BFC9ED204BB}" srcOrd="19" destOrd="0" presId="urn:microsoft.com/office/officeart/2005/8/layout/target3"/>
    <dgm:cxn modelId="{1F8DB835-E518-4985-8FEB-DBF83389458B}" type="presParOf" srcId="{333A1088-737F-45CB-B68E-254E46348037}" destId="{6BB5E863-4638-4E1D-BFDE-399D028AC4ED}" srcOrd="20" destOrd="0" presId="urn:microsoft.com/office/officeart/2005/8/layout/target3"/>
    <dgm:cxn modelId="{3207A3FE-6CEF-4BD1-AA5D-66E1FA576FE1}" type="presParOf" srcId="{333A1088-737F-45CB-B68E-254E46348037}" destId="{5A5FFA88-C948-4069-8E93-59FA12366E83}" srcOrd="21" destOrd="0" presId="urn:microsoft.com/office/officeart/2005/8/layout/target3"/>
    <dgm:cxn modelId="{00B42B83-B560-49F7-A574-633BB7935FA9}" type="presParOf" srcId="{333A1088-737F-45CB-B68E-254E46348037}" destId="{890E4F0B-2866-4A3F-A3C7-2A14B1797930}" srcOrd="22" destOrd="0" presId="urn:microsoft.com/office/officeart/2005/8/layout/target3"/>
    <dgm:cxn modelId="{0DB26DF3-8E0C-41A4-A3F9-2773A991959B}" type="presParOf" srcId="{333A1088-737F-45CB-B68E-254E46348037}" destId="{99E7AF09-D725-44BE-B4CB-79078A6A54F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VY_52_INOVACE_36_Přírodopis </a:t>
          </a:r>
          <a:r>
            <a:rPr lang="cs-CZ" sz="1400" kern="1200" dirty="0" smtClean="0"/>
            <a:t>6. ročník_Hmyz – Motýli 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Hmyz – Motýli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7F7FB98D-6774-4F5A-B252-589243CADED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7E609B6-C0DA-4B07-B977-4277CBFF53A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</a:t>
          </a:r>
          <a:r>
            <a:rPr lang="cs-CZ" sz="1400" kern="1200" dirty="0" smtClean="0"/>
            <a:t>duben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696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159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135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800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13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540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457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414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767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28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899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FF2B3C-7369-44B6-A9DA-59D02FF974A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8D2BF-26D5-435A-8465-C5C5F67953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433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855360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84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– s proměnou dokonalou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přírodopis 6. ročník </a:t>
            </a:r>
          </a:p>
          <a:p>
            <a:pPr>
              <a:buNone/>
            </a:pPr>
            <a:r>
              <a:rPr lang="cs-CZ" dirty="0" smtClean="0"/>
              <a:t> 							- hmyz, motýli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35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– s proměnou dokonalou </a:t>
            </a:r>
            <a:br>
              <a:rPr lang="cs-CZ" sz="3200" b="1" u="sng" dirty="0" smtClean="0"/>
            </a:br>
            <a:r>
              <a:rPr lang="cs-CZ" sz="3200" b="1" u="sng" dirty="0" smtClean="0"/>
              <a:t>Motýli</a:t>
            </a:r>
            <a:endParaRPr lang="cs-CZ" sz="3200" dirty="0"/>
          </a:p>
        </p:txBody>
      </p:sp>
      <p:pic>
        <p:nvPicPr>
          <p:cNvPr id="6" name="Picture 13" descr="C:\Users\mradousova\AppData\Local\Microsoft\Windows\Temporary Internet Files\Content.IE5\ZLY3C7XA\MP90031377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7128792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175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smtClean="0"/>
              <a:t>3. Motýli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2 páry blanitých křídel</a:t>
            </a:r>
          </a:p>
          <a:p>
            <a:pPr marL="0" indent="0">
              <a:buNone/>
            </a:pPr>
            <a:r>
              <a:rPr lang="cs-CZ" sz="2000" dirty="0"/>
              <a:t>	- hustě </a:t>
            </a:r>
            <a:r>
              <a:rPr lang="cs-CZ" sz="2000" dirty="0" smtClean="0"/>
              <a:t>pokryty šupinami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	(ty uspořádány v </a:t>
            </a:r>
            <a:r>
              <a:rPr lang="cs-CZ" sz="2000" dirty="0" smtClean="0"/>
              <a:t>řadách 				jako </a:t>
            </a:r>
            <a:r>
              <a:rPr lang="cs-CZ" sz="2000" dirty="0"/>
              <a:t>tašky)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- uvnitř barvivo</a:t>
            </a:r>
          </a:p>
          <a:p>
            <a:pPr marL="0" indent="0">
              <a:buNone/>
            </a:pPr>
            <a:r>
              <a:rPr lang="cs-CZ" sz="2000" dirty="0" smtClean="0"/>
              <a:t>	(zbarvení vzniká </a:t>
            </a:r>
            <a:r>
              <a:rPr lang="cs-CZ" sz="2000" dirty="0"/>
              <a:t>průchodem </a:t>
            </a:r>
            <a:r>
              <a:rPr lang="cs-CZ" sz="2000" dirty="0" smtClean="0"/>
              <a:t>	a </a:t>
            </a:r>
            <a:r>
              <a:rPr lang="cs-CZ" sz="2000" dirty="0"/>
              <a:t>lomem </a:t>
            </a:r>
            <a:r>
              <a:rPr lang="cs-CZ" sz="2000" dirty="0" smtClean="0"/>
              <a:t>světla </a:t>
            </a:r>
            <a:r>
              <a:rPr lang="cs-CZ" sz="2000" dirty="0"/>
              <a:t>v </a:t>
            </a:r>
            <a:r>
              <a:rPr lang="cs-CZ" sz="2000" dirty="0" smtClean="0"/>
              <a:t>šupinách)</a:t>
            </a:r>
          </a:p>
          <a:p>
            <a:pPr marL="0" indent="0">
              <a:buNone/>
            </a:pPr>
            <a:r>
              <a:rPr lang="cs-CZ" sz="2000" b="1" dirty="0"/>
              <a:t>s</a:t>
            </a:r>
            <a:r>
              <a:rPr lang="cs-CZ" sz="2000" b="1" dirty="0" smtClean="0"/>
              <a:t>osák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- dlouhý, ohebný</a:t>
            </a:r>
            <a:endParaRPr lang="cs-CZ" sz="20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1" name="Picture 3" descr="C:\Users\mradousova\AppData\Local\Microsoft\Windows\Temporary Internet Files\Content.IE5\NK1GHB7O\MP90043330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97152"/>
            <a:ext cx="3102496" cy="199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mradousova\AppData\Local\Microsoft\Windows\Temporary Internet Files\Content.IE5\ZLY2UDOE\MP9004065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52839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mradousova\AppData\Local\Microsoft\Windows\Temporary Internet Files\Content.IE5\ZLY2UDOE\MP9004393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97152"/>
            <a:ext cx="3384376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760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u="sng" dirty="0" smtClean="0"/>
              <a:t>3. Motýli</a:t>
            </a:r>
            <a:endParaRPr lang="cs-CZ" sz="2400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v</a:t>
            </a:r>
            <a:r>
              <a:rPr lang="cs-CZ" sz="2400" b="1" dirty="0" smtClean="0"/>
              <a:t>ývoj</a:t>
            </a:r>
          </a:p>
          <a:p>
            <a:pPr marL="0" indent="0">
              <a:buNone/>
            </a:pPr>
            <a:r>
              <a:rPr lang="cs-CZ" sz="2400" b="1" dirty="0" smtClean="0"/>
              <a:t>	</a:t>
            </a:r>
            <a:r>
              <a:rPr lang="cs-CZ" sz="2400" dirty="0" smtClean="0"/>
              <a:t>- samička naklade </a:t>
            </a:r>
            <a:r>
              <a:rPr lang="cs-CZ" sz="2400" b="1" dirty="0" smtClean="0"/>
              <a:t>vajíčka </a:t>
            </a:r>
            <a:r>
              <a:rPr lang="cs-CZ" sz="2400" dirty="0" smtClean="0"/>
              <a:t>--- z nich </a:t>
            </a:r>
            <a:r>
              <a:rPr lang="cs-CZ" sz="2400" b="1" dirty="0" smtClean="0"/>
              <a:t>larva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dirty="0" smtClean="0"/>
              <a:t>= </a:t>
            </a:r>
            <a:r>
              <a:rPr lang="cs-CZ" sz="2400" b="1" dirty="0" smtClean="0"/>
              <a:t>housenka</a:t>
            </a:r>
            <a:r>
              <a:rPr lang="cs-CZ" sz="2400" dirty="0" smtClean="0"/>
              <a:t> (3 páry pravých končetin a několik 			párů panožek, býložravé + silná kusadla)		--- ta se </a:t>
            </a:r>
            <a:r>
              <a:rPr lang="cs-CZ" sz="2400" b="1" dirty="0" smtClean="0"/>
              <a:t>zakuklí</a:t>
            </a:r>
            <a:r>
              <a:rPr lang="cs-CZ" sz="2400" dirty="0" smtClean="0"/>
              <a:t> --- </a:t>
            </a:r>
            <a:r>
              <a:rPr lang="cs-CZ" sz="2400" b="1" dirty="0" smtClean="0"/>
              <a:t>dospělec</a:t>
            </a: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b="1" dirty="0"/>
              <a:t>	</a:t>
            </a:r>
          </a:p>
        </p:txBody>
      </p:sp>
      <p:pic>
        <p:nvPicPr>
          <p:cNvPr id="1027" name="Picture 3" descr="C:\Users\mradousova\AppData\Local\Microsoft\Windows\Temporary Internet Files\Content.IE5\NK1GHB7O\MP9004069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33056"/>
            <a:ext cx="2661928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radousova\AppData\Local\Microsoft\Windows\Temporary Internet Files\Content.IE5\1T6MO8M4\MP9004072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61386"/>
            <a:ext cx="2085688" cy="250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852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u="sng" dirty="0" smtClean="0"/>
              <a:t>3. Motýli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/>
              <a:t>d</a:t>
            </a:r>
            <a:r>
              <a:rPr lang="cs-CZ" sz="2400" b="1" u="sng" dirty="0" smtClean="0"/>
              <a:t>ělení motýlů 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1. denní motýli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pestře zbarveni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tykadla zakončena paličkou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2. noční motýli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méně výrazné zbarvení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tykadla nitkovitá, hřebenitá</a:t>
            </a:r>
            <a:endParaRPr lang="cs-CZ" sz="2400" dirty="0"/>
          </a:p>
        </p:txBody>
      </p:sp>
      <p:pic>
        <p:nvPicPr>
          <p:cNvPr id="2052" name="Picture 4" descr="C:\Users\mradousova\AppData\Local\Microsoft\Windows\Temporary Internet Files\Content.IE5\NK1GHB7O\MC900084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93096"/>
            <a:ext cx="3384376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mradousova\AppData\Local\Microsoft\Windows\Temporary Internet Files\Content.IE5\ZLY3C7XA\MP9004448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24744"/>
            <a:ext cx="356388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042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http://microsoft.com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26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59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Hmyz – s proměnou dokonalou</vt:lpstr>
      <vt:lpstr>Hmyz – s proměnou dokonalou  Motýli</vt:lpstr>
      <vt:lpstr>3. Motýli</vt:lpstr>
      <vt:lpstr>3. Motýli</vt:lpstr>
      <vt:lpstr>3. Motýli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Radoušová Marcela</dc:creator>
  <cp:lastModifiedBy>Radoušová Marcela</cp:lastModifiedBy>
  <cp:revision>11</cp:revision>
  <dcterms:created xsi:type="dcterms:W3CDTF">2012-04-30T08:17:18Z</dcterms:created>
  <dcterms:modified xsi:type="dcterms:W3CDTF">2012-05-16T12:05:23Z</dcterms:modified>
</cp:coreProperties>
</file>