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8" r:id="rId2"/>
    <p:sldId id="256" r:id="rId3"/>
    <p:sldId id="257" r:id="rId4"/>
    <p:sldId id="264" r:id="rId5"/>
    <p:sldId id="258" r:id="rId6"/>
    <p:sldId id="259" r:id="rId7"/>
    <p:sldId id="260" r:id="rId8"/>
    <p:sldId id="261" r:id="rId9"/>
    <p:sldId id="262" r:id="rId10"/>
    <p:sldId id="263" r:id="rId11"/>
    <p:sldId id="266" r:id="rId12"/>
    <p:sldId id="265" r:id="rId13"/>
    <p:sldId id="26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228" autoAdjust="0"/>
    <p:restoredTop sz="94660"/>
  </p:normalViewPr>
  <p:slideViewPr>
    <p:cSldViewPr>
      <p:cViewPr>
        <p:scale>
          <a:sx n="75" d="100"/>
          <a:sy n="75" d="100"/>
        </p:scale>
        <p:origin x="-1200" y="-25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A53E4-6A91-489F-BC3D-C27EECB3B0AE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B50256-0A0E-47DE-B07C-716F8E0E3EE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A53E4-6A91-489F-BC3D-C27EECB3B0AE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B50256-0A0E-47DE-B07C-716F8E0E3E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A53E4-6A91-489F-BC3D-C27EECB3B0AE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B50256-0A0E-47DE-B07C-716F8E0E3E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A53E4-6A91-489F-BC3D-C27EECB3B0AE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B50256-0A0E-47DE-B07C-716F8E0E3E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A53E4-6A91-489F-BC3D-C27EECB3B0AE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B50256-0A0E-47DE-B07C-716F8E0E3E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A53E4-6A91-489F-BC3D-C27EECB3B0AE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B50256-0A0E-47DE-B07C-716F8E0E3E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A53E4-6A91-489F-BC3D-C27EECB3B0AE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B50256-0A0E-47DE-B07C-716F8E0E3E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A53E4-6A91-489F-BC3D-C27EECB3B0AE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B50256-0A0E-47DE-B07C-716F8E0E3EE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1EFA53E4-6A91-489F-BC3D-C27EECB3B0AE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C0B50256-0A0E-47DE-B07C-716F8E0E3E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A53E4-6A91-489F-BC3D-C27EECB3B0AE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B50256-0A0E-47DE-B07C-716F8E0E3E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A53E4-6A91-489F-BC3D-C27EECB3B0AE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B50256-0A0E-47DE-B07C-716F8E0E3E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1EFA53E4-6A91-489F-BC3D-C27EECB3B0AE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C0B50256-0A0E-47DE-B07C-716F8E0E3EE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869160"/>
            <a:ext cx="8077200" cy="160040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620688"/>
            <a:ext cx="8077200" cy="3816424"/>
          </a:xfrm>
        </p:spPr>
        <p:txBody>
          <a:bodyPr>
            <a:normAutofit/>
          </a:bodyPr>
          <a:lstStyle/>
          <a:p>
            <a:r>
              <a:rPr lang="cs-CZ" sz="2200" spc="50" dirty="0" smtClean="0">
                <a:ln w="11430"/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Název školy: ZŠ Varnsdorf, Edisonova 2821, okres Děčín, příspěvková organizace</a:t>
            </a:r>
          </a:p>
          <a:p>
            <a:r>
              <a:rPr lang="cs-CZ" sz="2200" spc="50" dirty="0">
                <a:ln w="11430"/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Jazyk a jazyková komunikace, Německý jazyk, </a:t>
            </a:r>
            <a:r>
              <a:rPr lang="cs-CZ" sz="2200" spc="50" dirty="0" smtClean="0">
                <a:ln w="11430"/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Časování způsobových sloves</a:t>
            </a:r>
          </a:p>
          <a:p>
            <a:r>
              <a:rPr lang="cs-CZ" sz="2200" spc="50" dirty="0" smtClean="0">
                <a:ln w="11430"/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Autor: Alena </a:t>
            </a:r>
            <a:r>
              <a:rPr lang="cs-CZ" sz="2200" spc="50" dirty="0" err="1" smtClean="0">
                <a:ln w="11430"/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Červášková</a:t>
            </a:r>
            <a:endParaRPr lang="cs-CZ" sz="2200" spc="50" dirty="0" smtClean="0">
              <a:ln w="11430"/>
              <a:solidFill>
                <a:schemeClr val="accent1">
                  <a:lumMod val="60000"/>
                  <a:lumOff val="4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r>
              <a:rPr lang="cs-CZ" sz="2200" spc="50" dirty="0" smtClean="0">
                <a:ln w="11430"/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Název materiálu: </a:t>
            </a:r>
            <a:r>
              <a:rPr lang="cs-CZ" sz="2200" b="1" spc="50" dirty="0" smtClean="0">
                <a:ln w="11430"/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VY_22_INOVACE_10/III.SADA</a:t>
            </a:r>
          </a:p>
          <a:p>
            <a:endParaRPr lang="cs-CZ" sz="2200" b="1" spc="50" dirty="0" smtClean="0">
              <a:ln w="11430"/>
              <a:solidFill>
                <a:schemeClr val="accent1">
                  <a:lumMod val="60000"/>
                  <a:lumOff val="4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endParaRPr lang="cs-CZ" sz="2200" b="1" spc="50" dirty="0" smtClean="0">
              <a:ln w="11430"/>
              <a:solidFill>
                <a:schemeClr val="accent1">
                  <a:lumMod val="60000"/>
                  <a:lumOff val="4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r>
              <a:rPr lang="cs-CZ" sz="2200" spc="50" dirty="0" smtClean="0">
                <a:ln w="11430"/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Anotace: </a:t>
            </a:r>
            <a:r>
              <a:rPr lang="cs-CZ" sz="2200" spc="50" dirty="0" smtClean="0">
                <a:ln w="11430"/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Prezentace je určena žákům 2. stupně a slouží </a:t>
            </a:r>
            <a:r>
              <a:rPr lang="cs-CZ" sz="2200" spc="50" dirty="0" smtClean="0">
                <a:ln w="11430"/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 </a:t>
            </a:r>
            <a:endParaRPr lang="cs-CZ" sz="2200" spc="50" dirty="0" smtClean="0">
              <a:ln w="11430"/>
              <a:solidFill>
                <a:schemeClr val="accent1">
                  <a:lumMod val="60000"/>
                  <a:lumOff val="4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r>
              <a:rPr lang="cs-CZ" sz="2200" spc="50" dirty="0">
                <a:ln w="11430"/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2200" spc="50" dirty="0" smtClean="0">
                <a:ln w="11430"/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             </a:t>
            </a:r>
            <a:r>
              <a:rPr lang="cs-CZ" sz="2200" spc="50" dirty="0" smtClean="0">
                <a:ln w="11430"/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výkladu časování způsobových sloves</a:t>
            </a:r>
            <a:endParaRPr lang="cs-CZ" sz="2200" spc="50" dirty="0" smtClean="0">
              <a:ln w="11430"/>
              <a:solidFill>
                <a:schemeClr val="accent1">
                  <a:lumMod val="60000"/>
                  <a:lumOff val="4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r>
              <a:rPr lang="cs-CZ" sz="2200" spc="50" dirty="0" smtClean="0">
                <a:ln w="11430"/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Období: leden – květen 2012</a:t>
            </a:r>
            <a:endParaRPr lang="cs-CZ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373216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00034" y="714356"/>
            <a:ext cx="8077200" cy="4286280"/>
          </a:xfrm>
        </p:spPr>
        <p:txBody>
          <a:bodyPr>
            <a:noAutofit/>
          </a:bodyPr>
          <a:lstStyle/>
          <a:p>
            <a:r>
              <a:rPr lang="cs-CZ" sz="8800" dirty="0" smtClean="0"/>
              <a:t>ČASOVÁNÍ ZPŮSOBOVÝCH SLOVES</a:t>
            </a:r>
            <a:endParaRPr lang="cs-CZ" sz="8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42910" y="214290"/>
            <a:ext cx="8077200" cy="357190"/>
          </a:xfrm>
        </p:spPr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416032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02" y="714356"/>
            <a:ext cx="8643998" cy="5900759"/>
          </a:xfrm>
        </p:spPr>
        <p:txBody>
          <a:bodyPr>
            <a:normAutofit lnSpcReduction="10000"/>
          </a:bodyPr>
          <a:lstStyle/>
          <a:p>
            <a:r>
              <a:rPr lang="cs-CZ" sz="4400" b="1" dirty="0" smtClean="0">
                <a:solidFill>
                  <a:srgbClr val="FFC000"/>
                </a:solidFill>
              </a:rPr>
              <a:t>Mezi způsobová slovesa patří:</a:t>
            </a:r>
          </a:p>
          <a:p>
            <a:endParaRPr lang="cs-CZ" sz="1400" b="1" dirty="0" smtClean="0">
              <a:solidFill>
                <a:srgbClr val="FFC000"/>
              </a:solidFill>
            </a:endParaRPr>
          </a:p>
          <a:p>
            <a:r>
              <a:rPr lang="cs-CZ" sz="3600" b="1" dirty="0" err="1" smtClean="0"/>
              <a:t>dürfen</a:t>
            </a:r>
            <a:r>
              <a:rPr lang="cs-CZ" sz="3600" b="1" dirty="0" smtClean="0"/>
              <a:t> - smět</a:t>
            </a:r>
          </a:p>
          <a:p>
            <a:pPr>
              <a:buNone/>
            </a:pPr>
            <a:endParaRPr lang="cs-CZ" sz="500" b="1" dirty="0" smtClean="0"/>
          </a:p>
          <a:p>
            <a:r>
              <a:rPr lang="cs-CZ" sz="3600" b="1" dirty="0" err="1" smtClean="0"/>
              <a:t>können</a:t>
            </a:r>
            <a:r>
              <a:rPr lang="cs-CZ" sz="3600" b="1" dirty="0" smtClean="0"/>
              <a:t> – moci, </a:t>
            </a:r>
            <a:r>
              <a:rPr lang="cs-CZ" sz="3600" b="1" dirty="0" err="1" smtClean="0"/>
              <a:t>uměti</a:t>
            </a:r>
            <a:endParaRPr lang="cs-CZ" sz="3600" b="1" dirty="0" smtClean="0"/>
          </a:p>
          <a:p>
            <a:endParaRPr lang="cs-CZ" sz="500" b="1" dirty="0" smtClean="0"/>
          </a:p>
          <a:p>
            <a:r>
              <a:rPr lang="cs-CZ" sz="3600" b="1" dirty="0" err="1" smtClean="0"/>
              <a:t>mögen</a:t>
            </a:r>
            <a:r>
              <a:rPr lang="cs-CZ" sz="3600" b="1" dirty="0" smtClean="0"/>
              <a:t> – mít rád</a:t>
            </a:r>
          </a:p>
          <a:p>
            <a:endParaRPr lang="cs-CZ" sz="500" b="1" dirty="0" smtClean="0"/>
          </a:p>
          <a:p>
            <a:r>
              <a:rPr lang="cs-CZ" sz="3600" b="1" dirty="0" err="1" smtClean="0"/>
              <a:t>müssen</a:t>
            </a:r>
            <a:r>
              <a:rPr lang="cs-CZ" sz="3600" b="1" dirty="0" smtClean="0"/>
              <a:t> - muset</a:t>
            </a:r>
          </a:p>
          <a:p>
            <a:endParaRPr lang="cs-CZ" sz="500" b="1" dirty="0" smtClean="0"/>
          </a:p>
          <a:p>
            <a:r>
              <a:rPr lang="cs-CZ" sz="3600" b="1" dirty="0" err="1" smtClean="0"/>
              <a:t>sollen</a:t>
            </a:r>
            <a:r>
              <a:rPr lang="cs-CZ" sz="3600" b="1" dirty="0" smtClean="0"/>
              <a:t> – mít povinnost</a:t>
            </a:r>
          </a:p>
          <a:p>
            <a:endParaRPr lang="cs-CZ" sz="500" b="1" dirty="0" smtClean="0"/>
          </a:p>
          <a:p>
            <a:r>
              <a:rPr lang="cs-CZ" sz="3600" b="1" dirty="0" err="1" smtClean="0"/>
              <a:t>wollen</a:t>
            </a:r>
            <a:r>
              <a:rPr lang="cs-CZ" sz="3600" b="1" dirty="0" smtClean="0"/>
              <a:t> – chtít</a:t>
            </a:r>
          </a:p>
          <a:p>
            <a:endParaRPr lang="cs-CZ" sz="3600" b="1" dirty="0" smtClean="0"/>
          </a:p>
          <a:p>
            <a:r>
              <a:rPr lang="cs-CZ" sz="3600" b="1" dirty="0" smtClean="0"/>
              <a:t>Dále sem vzhledem k podobnosti tvarů řadíme sloveso WISSEN</a:t>
            </a:r>
          </a:p>
          <a:p>
            <a:pPr>
              <a:buNone/>
            </a:pPr>
            <a:endParaRPr lang="cs-CZ" sz="3600" b="1" dirty="0" smtClean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0"/>
            <a:ext cx="8858280" cy="1251062"/>
          </a:xfrm>
        </p:spPr>
        <p:txBody>
          <a:bodyPr>
            <a:noAutofit/>
          </a:bodyPr>
          <a:lstStyle/>
          <a:p>
            <a:r>
              <a:rPr lang="cs-CZ" sz="5400" dirty="0" smtClean="0"/>
              <a:t>Způsobová slovesa vyjadřují:</a:t>
            </a:r>
            <a:endParaRPr lang="cs-CZ" sz="5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1571612"/>
            <a:ext cx="9144000" cy="62478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/>
              <a:t> </a:t>
            </a:r>
            <a:r>
              <a:rPr lang="cs-CZ" sz="4000" dirty="0"/>
              <a:t> </a:t>
            </a:r>
            <a:r>
              <a:rPr lang="cs-CZ" sz="4000" dirty="0" smtClean="0"/>
              <a:t> možnost, nutnost, povinnost, záměr, </a:t>
            </a:r>
          </a:p>
          <a:p>
            <a:r>
              <a:rPr lang="cs-CZ" sz="4000" smtClean="0"/>
              <a:t>   chuť/nechuť</a:t>
            </a:r>
            <a:r>
              <a:rPr lang="cs-CZ" sz="4000" dirty="0" smtClean="0"/>
              <a:t>,</a:t>
            </a:r>
          </a:p>
          <a:p>
            <a:r>
              <a:rPr lang="cs-CZ" sz="4000" dirty="0"/>
              <a:t> </a:t>
            </a:r>
            <a:r>
              <a:rPr lang="cs-CZ" sz="4000" dirty="0" smtClean="0"/>
              <a:t>  </a:t>
            </a:r>
          </a:p>
          <a:p>
            <a:endParaRPr lang="cs-CZ" sz="4000" dirty="0"/>
          </a:p>
          <a:p>
            <a:pPr>
              <a:buFont typeface="Wingdings" pitchFamily="2" charset="2"/>
              <a:buChar char="q"/>
            </a:pPr>
            <a:r>
              <a:rPr lang="cs-CZ" sz="4000" dirty="0" smtClean="0"/>
              <a:t> Na konci věty zpravidla stojí </a:t>
            </a:r>
            <a:r>
              <a:rPr lang="cs-CZ" sz="4000" b="1" dirty="0" smtClean="0"/>
              <a:t>infinitiv </a:t>
            </a:r>
            <a:r>
              <a:rPr lang="cs-CZ" sz="4000" dirty="0" smtClean="0"/>
              <a:t>                                                     </a:t>
            </a:r>
          </a:p>
          <a:p>
            <a:r>
              <a:rPr lang="cs-CZ" sz="4000" dirty="0"/>
              <a:t> </a:t>
            </a:r>
            <a:r>
              <a:rPr lang="cs-CZ" sz="4000" dirty="0" smtClean="0"/>
              <a:t>     plnovýznamového slovesa</a:t>
            </a:r>
          </a:p>
          <a:p>
            <a:r>
              <a:rPr lang="cs-CZ" sz="4000" dirty="0"/>
              <a:t> </a:t>
            </a:r>
            <a:r>
              <a:rPr lang="cs-CZ" sz="4000" dirty="0" smtClean="0"/>
              <a:t>     (</a:t>
            </a:r>
            <a:r>
              <a:rPr lang="cs-CZ" sz="4000" dirty="0" err="1" smtClean="0"/>
              <a:t>Ich</a:t>
            </a:r>
            <a:r>
              <a:rPr lang="cs-CZ" sz="4000" dirty="0" smtClean="0"/>
              <a:t> </a:t>
            </a:r>
            <a:r>
              <a:rPr lang="cs-CZ" sz="4000" dirty="0" err="1" smtClean="0"/>
              <a:t>muss</a:t>
            </a:r>
            <a:r>
              <a:rPr lang="cs-CZ" sz="4000" dirty="0" smtClean="0"/>
              <a:t> </a:t>
            </a:r>
            <a:r>
              <a:rPr lang="cs-CZ" sz="4000" dirty="0" err="1" smtClean="0"/>
              <a:t>schnell</a:t>
            </a:r>
            <a:r>
              <a:rPr lang="cs-CZ" sz="4000" dirty="0" smtClean="0"/>
              <a:t> </a:t>
            </a:r>
            <a:r>
              <a:rPr lang="cs-CZ" sz="4000" dirty="0" err="1" smtClean="0"/>
              <a:t>antworten</a:t>
            </a:r>
            <a:r>
              <a:rPr lang="cs-CZ" sz="4000" dirty="0" smtClean="0"/>
              <a:t>.</a:t>
            </a:r>
          </a:p>
          <a:p>
            <a:r>
              <a:rPr lang="cs-CZ" sz="4000" dirty="0"/>
              <a:t> </a:t>
            </a:r>
            <a:r>
              <a:rPr lang="cs-CZ" sz="4000" dirty="0" smtClean="0"/>
              <a:t>     </a:t>
            </a:r>
            <a:r>
              <a:rPr lang="cs-CZ" sz="4000" dirty="0" err="1" smtClean="0"/>
              <a:t>Er</a:t>
            </a:r>
            <a:r>
              <a:rPr lang="cs-CZ" sz="4000" dirty="0" smtClean="0"/>
              <a:t> </a:t>
            </a:r>
            <a:r>
              <a:rPr lang="cs-CZ" sz="4000" dirty="0" err="1" smtClean="0"/>
              <a:t>darf</a:t>
            </a:r>
            <a:r>
              <a:rPr lang="cs-CZ" sz="4000" dirty="0" smtClean="0"/>
              <a:t> </a:t>
            </a:r>
            <a:r>
              <a:rPr lang="cs-CZ" sz="4000" dirty="0" err="1" smtClean="0"/>
              <a:t>nicht</a:t>
            </a:r>
            <a:r>
              <a:rPr lang="cs-CZ" sz="4000" dirty="0" smtClean="0"/>
              <a:t> </a:t>
            </a:r>
            <a:r>
              <a:rPr lang="cs-CZ" sz="4000" dirty="0" err="1" smtClean="0"/>
              <a:t>sprechen</a:t>
            </a:r>
            <a:r>
              <a:rPr lang="cs-CZ" sz="4000" dirty="0" smtClean="0"/>
              <a:t>.)</a:t>
            </a:r>
          </a:p>
          <a:p>
            <a:endParaRPr lang="cs-CZ" sz="4000" dirty="0" smtClean="0"/>
          </a:p>
          <a:p>
            <a:r>
              <a:rPr lang="cs-CZ" sz="4000" dirty="0" smtClean="0"/>
              <a:t> 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allAtOnce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sz="6700" dirty="0" smtClean="0"/>
              <a:t>DÜRFEN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</a:t>
            </a:r>
            <a:r>
              <a:rPr lang="cs-CZ" sz="4000" dirty="0" err="1" smtClean="0"/>
              <a:t>ich</a:t>
            </a:r>
            <a:r>
              <a:rPr lang="cs-CZ" sz="4000" dirty="0" smtClean="0"/>
              <a:t> </a:t>
            </a:r>
            <a:r>
              <a:rPr lang="cs-CZ" sz="4000" dirty="0" err="1" smtClean="0"/>
              <a:t>darf</a:t>
            </a:r>
            <a:endParaRPr lang="cs-CZ" sz="4000" dirty="0" smtClean="0"/>
          </a:p>
          <a:p>
            <a:pPr>
              <a:buNone/>
            </a:pPr>
            <a:r>
              <a:rPr lang="cs-CZ" sz="4000" dirty="0" smtClean="0"/>
              <a:t>	</a:t>
            </a:r>
            <a:r>
              <a:rPr lang="cs-CZ" sz="4000" dirty="0" err="1" smtClean="0"/>
              <a:t>du</a:t>
            </a:r>
            <a:r>
              <a:rPr lang="cs-CZ" sz="4000" dirty="0" smtClean="0"/>
              <a:t> </a:t>
            </a:r>
            <a:r>
              <a:rPr lang="cs-CZ" sz="4000" dirty="0" err="1" smtClean="0"/>
              <a:t>darfst</a:t>
            </a:r>
            <a:endParaRPr lang="cs-CZ" sz="4000" dirty="0" smtClean="0"/>
          </a:p>
          <a:p>
            <a:pPr>
              <a:buNone/>
            </a:pPr>
            <a:r>
              <a:rPr lang="cs-CZ" sz="4000" dirty="0" smtClean="0"/>
              <a:t>	</a:t>
            </a:r>
            <a:r>
              <a:rPr lang="cs-CZ" sz="4000" dirty="0" err="1" smtClean="0"/>
              <a:t>er</a:t>
            </a:r>
            <a:r>
              <a:rPr lang="cs-CZ" sz="4000" dirty="0" smtClean="0"/>
              <a:t> </a:t>
            </a:r>
            <a:r>
              <a:rPr lang="cs-CZ" sz="4000" dirty="0" err="1" smtClean="0"/>
              <a:t>darf</a:t>
            </a:r>
            <a:endParaRPr lang="cs-CZ" sz="4000" dirty="0" smtClean="0"/>
          </a:p>
          <a:p>
            <a:pPr>
              <a:buNone/>
            </a:pPr>
            <a:r>
              <a:rPr lang="cs-CZ" sz="4000" dirty="0" smtClean="0"/>
              <a:t>	</a:t>
            </a:r>
            <a:r>
              <a:rPr lang="cs-CZ" sz="4000" dirty="0" err="1" smtClean="0"/>
              <a:t>wir</a:t>
            </a:r>
            <a:r>
              <a:rPr lang="cs-CZ" sz="4000" dirty="0" smtClean="0"/>
              <a:t> </a:t>
            </a:r>
            <a:r>
              <a:rPr lang="cs-CZ" sz="4000" dirty="0" err="1" smtClean="0"/>
              <a:t>dürfen</a:t>
            </a:r>
            <a:endParaRPr lang="cs-CZ" sz="4000" dirty="0" smtClean="0"/>
          </a:p>
          <a:p>
            <a:pPr>
              <a:buNone/>
            </a:pPr>
            <a:r>
              <a:rPr lang="cs-CZ" sz="4000" dirty="0" smtClean="0"/>
              <a:t>	</a:t>
            </a:r>
            <a:r>
              <a:rPr lang="cs-CZ" sz="4000" dirty="0" err="1" smtClean="0"/>
              <a:t>ihr</a:t>
            </a:r>
            <a:r>
              <a:rPr lang="cs-CZ" sz="4000" dirty="0" smtClean="0"/>
              <a:t> </a:t>
            </a:r>
            <a:r>
              <a:rPr lang="cs-CZ" sz="4000" dirty="0" err="1" smtClean="0"/>
              <a:t>dürft</a:t>
            </a:r>
            <a:endParaRPr lang="cs-CZ" sz="4000" dirty="0" smtClean="0"/>
          </a:p>
          <a:p>
            <a:pPr>
              <a:buNone/>
            </a:pPr>
            <a:r>
              <a:rPr lang="cs-CZ" sz="4000" dirty="0" smtClean="0"/>
              <a:t>	</a:t>
            </a:r>
            <a:r>
              <a:rPr lang="cs-CZ" sz="4000" dirty="0" err="1" smtClean="0"/>
              <a:t>sie</a:t>
            </a:r>
            <a:r>
              <a:rPr lang="cs-CZ" sz="4000" dirty="0" smtClean="0"/>
              <a:t> </a:t>
            </a:r>
            <a:r>
              <a:rPr lang="cs-CZ" sz="4000" dirty="0" err="1" smtClean="0"/>
              <a:t>dürfen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KÖNNEN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</a:t>
            </a:r>
            <a:r>
              <a:rPr lang="cs-CZ" sz="4000" dirty="0" err="1" smtClean="0"/>
              <a:t>ich</a:t>
            </a:r>
            <a:r>
              <a:rPr lang="cs-CZ" sz="4000" dirty="0" smtClean="0"/>
              <a:t> </a:t>
            </a:r>
            <a:r>
              <a:rPr lang="cs-CZ" sz="4000" dirty="0" err="1" smtClean="0"/>
              <a:t>kann</a:t>
            </a:r>
            <a:endParaRPr lang="cs-CZ" sz="4000" dirty="0" smtClean="0"/>
          </a:p>
          <a:p>
            <a:pPr>
              <a:buNone/>
            </a:pPr>
            <a:r>
              <a:rPr lang="cs-CZ" sz="4000" dirty="0" smtClean="0"/>
              <a:t>	</a:t>
            </a:r>
            <a:r>
              <a:rPr lang="cs-CZ" sz="4000" dirty="0" err="1" smtClean="0"/>
              <a:t>du</a:t>
            </a:r>
            <a:r>
              <a:rPr lang="cs-CZ" sz="4000" dirty="0" smtClean="0"/>
              <a:t> </a:t>
            </a:r>
            <a:r>
              <a:rPr lang="cs-CZ" sz="4000" dirty="0" err="1" smtClean="0"/>
              <a:t>kannst</a:t>
            </a:r>
            <a:endParaRPr lang="cs-CZ" sz="4000" dirty="0" smtClean="0"/>
          </a:p>
          <a:p>
            <a:pPr>
              <a:buNone/>
            </a:pPr>
            <a:r>
              <a:rPr lang="cs-CZ" sz="4000" dirty="0" smtClean="0"/>
              <a:t>	</a:t>
            </a:r>
            <a:r>
              <a:rPr lang="cs-CZ" sz="4000" dirty="0" err="1" smtClean="0"/>
              <a:t>er</a:t>
            </a:r>
            <a:r>
              <a:rPr lang="cs-CZ" sz="4000" dirty="0" smtClean="0"/>
              <a:t> </a:t>
            </a:r>
            <a:r>
              <a:rPr lang="cs-CZ" sz="4000" dirty="0" err="1" smtClean="0"/>
              <a:t>kann</a:t>
            </a:r>
            <a:endParaRPr lang="cs-CZ" sz="4000" dirty="0" smtClean="0"/>
          </a:p>
          <a:p>
            <a:pPr>
              <a:buNone/>
            </a:pPr>
            <a:r>
              <a:rPr lang="cs-CZ" sz="4000" dirty="0" smtClean="0"/>
              <a:t>	</a:t>
            </a:r>
            <a:r>
              <a:rPr lang="cs-CZ" sz="4000" dirty="0" err="1" smtClean="0"/>
              <a:t>wir</a:t>
            </a:r>
            <a:r>
              <a:rPr lang="cs-CZ" sz="4000" dirty="0" smtClean="0"/>
              <a:t> </a:t>
            </a:r>
            <a:r>
              <a:rPr lang="cs-CZ" sz="4000" dirty="0" err="1" smtClean="0"/>
              <a:t>können</a:t>
            </a:r>
            <a:endParaRPr lang="cs-CZ" sz="4000" dirty="0" smtClean="0"/>
          </a:p>
          <a:p>
            <a:pPr>
              <a:buNone/>
            </a:pPr>
            <a:r>
              <a:rPr lang="cs-CZ" sz="4000" dirty="0" smtClean="0"/>
              <a:t>	</a:t>
            </a:r>
            <a:r>
              <a:rPr lang="cs-CZ" sz="4000" dirty="0" err="1" smtClean="0"/>
              <a:t>ihr</a:t>
            </a:r>
            <a:r>
              <a:rPr lang="cs-CZ" sz="4000" dirty="0" smtClean="0"/>
              <a:t> </a:t>
            </a:r>
            <a:r>
              <a:rPr lang="cs-CZ" sz="4000" dirty="0" err="1" smtClean="0"/>
              <a:t>könnt</a:t>
            </a:r>
            <a:endParaRPr lang="cs-CZ" sz="4000" dirty="0" smtClean="0"/>
          </a:p>
          <a:p>
            <a:pPr>
              <a:buNone/>
            </a:pPr>
            <a:r>
              <a:rPr lang="cs-CZ" sz="4000" dirty="0" smtClean="0"/>
              <a:t>	</a:t>
            </a:r>
            <a:r>
              <a:rPr lang="cs-CZ" sz="4000" dirty="0" err="1" smtClean="0"/>
              <a:t>sie</a:t>
            </a:r>
            <a:r>
              <a:rPr lang="cs-CZ" sz="4000" dirty="0" smtClean="0"/>
              <a:t> </a:t>
            </a:r>
            <a:r>
              <a:rPr lang="cs-CZ" sz="4000" dirty="0" err="1" smtClean="0"/>
              <a:t>können</a:t>
            </a:r>
            <a:endParaRPr lang="cs-CZ" sz="4000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MÖGEN</a:t>
            </a:r>
            <a:endParaRPr lang="cs-CZ" sz="6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1785926"/>
            <a:ext cx="8215338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cs-CZ" sz="4000" dirty="0" smtClean="0"/>
              <a:t>	</a:t>
            </a:r>
            <a:r>
              <a:rPr lang="cs-CZ" sz="4000" dirty="0" err="1" smtClean="0"/>
              <a:t>ich</a:t>
            </a:r>
            <a:r>
              <a:rPr lang="cs-CZ" sz="4000" dirty="0" smtClean="0"/>
              <a:t> </a:t>
            </a:r>
            <a:r>
              <a:rPr lang="cs-CZ" sz="4000" dirty="0" err="1" smtClean="0"/>
              <a:t>mag</a:t>
            </a:r>
            <a:endParaRPr lang="cs-CZ" sz="4000" dirty="0" smtClean="0"/>
          </a:p>
          <a:p>
            <a:pPr>
              <a:buNone/>
            </a:pPr>
            <a:r>
              <a:rPr lang="cs-CZ" sz="4000" dirty="0" smtClean="0"/>
              <a:t>	</a:t>
            </a:r>
            <a:r>
              <a:rPr lang="cs-CZ" sz="4000" dirty="0" err="1" smtClean="0"/>
              <a:t>du</a:t>
            </a:r>
            <a:r>
              <a:rPr lang="cs-CZ" sz="4000" dirty="0" smtClean="0"/>
              <a:t> </a:t>
            </a:r>
            <a:r>
              <a:rPr lang="cs-CZ" sz="4000" dirty="0" err="1" smtClean="0"/>
              <a:t>magst</a:t>
            </a:r>
            <a:endParaRPr lang="cs-CZ" sz="4000" dirty="0" smtClean="0"/>
          </a:p>
          <a:p>
            <a:pPr>
              <a:buNone/>
            </a:pPr>
            <a:r>
              <a:rPr lang="cs-CZ" sz="4000" dirty="0" smtClean="0"/>
              <a:t>	</a:t>
            </a:r>
            <a:r>
              <a:rPr lang="cs-CZ" sz="4000" dirty="0" err="1" smtClean="0"/>
              <a:t>er</a:t>
            </a:r>
            <a:r>
              <a:rPr lang="cs-CZ" sz="4000" dirty="0" smtClean="0"/>
              <a:t> </a:t>
            </a:r>
            <a:r>
              <a:rPr lang="cs-CZ" sz="4000" dirty="0" err="1" smtClean="0"/>
              <a:t>mag</a:t>
            </a:r>
            <a:endParaRPr lang="cs-CZ" sz="4000" dirty="0" smtClean="0"/>
          </a:p>
          <a:p>
            <a:pPr>
              <a:buNone/>
            </a:pPr>
            <a:r>
              <a:rPr lang="cs-CZ" sz="4000" dirty="0" smtClean="0"/>
              <a:t>	</a:t>
            </a:r>
            <a:r>
              <a:rPr lang="cs-CZ" sz="4000" dirty="0" err="1" smtClean="0"/>
              <a:t>wir</a:t>
            </a:r>
            <a:r>
              <a:rPr lang="cs-CZ" sz="4000" dirty="0" smtClean="0"/>
              <a:t> </a:t>
            </a:r>
            <a:r>
              <a:rPr lang="cs-CZ" sz="4000" dirty="0" err="1" smtClean="0"/>
              <a:t>mögen</a:t>
            </a:r>
            <a:endParaRPr lang="cs-CZ" sz="4000" dirty="0" smtClean="0"/>
          </a:p>
          <a:p>
            <a:pPr>
              <a:buNone/>
            </a:pPr>
            <a:r>
              <a:rPr lang="cs-CZ" sz="4000" dirty="0" smtClean="0"/>
              <a:t>	</a:t>
            </a:r>
            <a:r>
              <a:rPr lang="cs-CZ" sz="4000" dirty="0" err="1" smtClean="0"/>
              <a:t>ihr</a:t>
            </a:r>
            <a:r>
              <a:rPr lang="cs-CZ" sz="4000" dirty="0" smtClean="0"/>
              <a:t> </a:t>
            </a:r>
            <a:r>
              <a:rPr lang="cs-CZ" sz="4000" dirty="0" err="1" smtClean="0"/>
              <a:t>mögt</a:t>
            </a:r>
            <a:endParaRPr lang="cs-CZ" sz="4000" dirty="0" smtClean="0"/>
          </a:p>
          <a:p>
            <a:pPr>
              <a:buNone/>
            </a:pPr>
            <a:r>
              <a:rPr lang="cs-CZ" sz="4000" dirty="0" smtClean="0"/>
              <a:t>	</a:t>
            </a:r>
            <a:r>
              <a:rPr lang="cs-CZ" sz="4000" dirty="0" err="1" smtClean="0"/>
              <a:t>sie</a:t>
            </a:r>
            <a:r>
              <a:rPr lang="cs-CZ" sz="4000" dirty="0" smtClean="0"/>
              <a:t> </a:t>
            </a:r>
            <a:r>
              <a:rPr lang="cs-CZ" sz="4000" dirty="0" err="1" smtClean="0"/>
              <a:t>mögen</a:t>
            </a:r>
            <a:endParaRPr lang="cs-CZ" sz="4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MÜSSEN</a:t>
            </a:r>
            <a:endParaRPr lang="cs-CZ" sz="6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1643050"/>
            <a:ext cx="8429652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	</a:t>
            </a:r>
            <a:r>
              <a:rPr lang="cs-CZ" sz="4000" dirty="0" err="1"/>
              <a:t>i</a:t>
            </a:r>
            <a:r>
              <a:rPr lang="cs-CZ" sz="4000" dirty="0" err="1" smtClean="0"/>
              <a:t>ch</a:t>
            </a:r>
            <a:r>
              <a:rPr lang="cs-CZ" sz="4000" dirty="0" smtClean="0"/>
              <a:t> </a:t>
            </a:r>
            <a:r>
              <a:rPr lang="cs-CZ" sz="4000" dirty="0" err="1" smtClean="0"/>
              <a:t>muss</a:t>
            </a:r>
            <a:endParaRPr lang="cs-CZ" sz="4000" dirty="0" smtClean="0"/>
          </a:p>
          <a:p>
            <a:r>
              <a:rPr lang="cs-CZ" sz="4000" dirty="0"/>
              <a:t>	</a:t>
            </a:r>
            <a:r>
              <a:rPr lang="cs-CZ" sz="4000" dirty="0" err="1" smtClean="0"/>
              <a:t>du</a:t>
            </a:r>
            <a:r>
              <a:rPr lang="cs-CZ" sz="4000" dirty="0" smtClean="0"/>
              <a:t> </a:t>
            </a:r>
            <a:r>
              <a:rPr lang="cs-CZ" sz="4000" dirty="0" err="1" smtClean="0"/>
              <a:t>musst</a:t>
            </a:r>
            <a:endParaRPr lang="cs-CZ" sz="4000" dirty="0" smtClean="0"/>
          </a:p>
          <a:p>
            <a:r>
              <a:rPr lang="cs-CZ" sz="4000" dirty="0"/>
              <a:t>	</a:t>
            </a:r>
            <a:r>
              <a:rPr lang="cs-CZ" sz="4000" dirty="0" err="1" smtClean="0"/>
              <a:t>er</a:t>
            </a:r>
            <a:r>
              <a:rPr lang="cs-CZ" sz="4000" dirty="0" smtClean="0"/>
              <a:t> </a:t>
            </a:r>
            <a:r>
              <a:rPr lang="cs-CZ" sz="4000" dirty="0" err="1" smtClean="0"/>
              <a:t>muss</a:t>
            </a:r>
            <a:endParaRPr lang="cs-CZ" sz="4000" dirty="0" smtClean="0"/>
          </a:p>
          <a:p>
            <a:r>
              <a:rPr lang="cs-CZ" sz="4000" dirty="0"/>
              <a:t>	</a:t>
            </a:r>
            <a:r>
              <a:rPr lang="cs-CZ" sz="4000" dirty="0" err="1" smtClean="0"/>
              <a:t>wir</a:t>
            </a:r>
            <a:r>
              <a:rPr lang="cs-CZ" sz="4000" dirty="0" smtClean="0"/>
              <a:t> </a:t>
            </a:r>
            <a:r>
              <a:rPr lang="cs-CZ" sz="4000" dirty="0" err="1" smtClean="0"/>
              <a:t>müssen</a:t>
            </a:r>
            <a:endParaRPr lang="cs-CZ" sz="4000" dirty="0" smtClean="0"/>
          </a:p>
          <a:p>
            <a:r>
              <a:rPr lang="cs-CZ" sz="4000" dirty="0"/>
              <a:t>	</a:t>
            </a:r>
            <a:r>
              <a:rPr lang="cs-CZ" sz="4000" dirty="0" err="1" smtClean="0"/>
              <a:t>ihr</a:t>
            </a:r>
            <a:r>
              <a:rPr lang="cs-CZ" sz="4000" dirty="0" smtClean="0"/>
              <a:t> </a:t>
            </a:r>
            <a:r>
              <a:rPr lang="cs-CZ" sz="4000" dirty="0" err="1" smtClean="0"/>
              <a:t>müsst</a:t>
            </a:r>
            <a:endParaRPr lang="cs-CZ" sz="4000" dirty="0" smtClean="0"/>
          </a:p>
          <a:p>
            <a:r>
              <a:rPr lang="cs-CZ" sz="4000" dirty="0"/>
              <a:t>	</a:t>
            </a:r>
            <a:r>
              <a:rPr lang="cs-CZ" sz="4000" dirty="0" err="1" smtClean="0"/>
              <a:t>sie</a:t>
            </a:r>
            <a:r>
              <a:rPr lang="cs-CZ" sz="4000" dirty="0" smtClean="0"/>
              <a:t> </a:t>
            </a:r>
            <a:r>
              <a:rPr lang="cs-CZ" sz="4000" dirty="0" err="1" smtClean="0"/>
              <a:t>müssen</a:t>
            </a:r>
            <a:endParaRPr lang="cs-CZ" sz="4000" dirty="0" smtClean="0"/>
          </a:p>
          <a:p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SOLLEN</a:t>
            </a:r>
            <a:endParaRPr lang="cs-CZ" sz="6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1643050"/>
            <a:ext cx="7858148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	</a:t>
            </a:r>
            <a:r>
              <a:rPr lang="cs-CZ" sz="4000" dirty="0" err="1" smtClean="0"/>
              <a:t>ich</a:t>
            </a:r>
            <a:r>
              <a:rPr lang="cs-CZ" sz="4000" dirty="0" smtClean="0"/>
              <a:t> soll</a:t>
            </a:r>
          </a:p>
          <a:p>
            <a:r>
              <a:rPr lang="cs-CZ" sz="4000" dirty="0"/>
              <a:t>	</a:t>
            </a:r>
            <a:r>
              <a:rPr lang="cs-CZ" sz="4000" dirty="0" err="1" smtClean="0"/>
              <a:t>du</a:t>
            </a:r>
            <a:r>
              <a:rPr lang="cs-CZ" sz="4000" dirty="0" smtClean="0"/>
              <a:t> </a:t>
            </a:r>
            <a:r>
              <a:rPr lang="cs-CZ" sz="4000" dirty="0" err="1" smtClean="0"/>
              <a:t>sollst</a:t>
            </a:r>
            <a:endParaRPr lang="cs-CZ" sz="4000" dirty="0" smtClean="0"/>
          </a:p>
          <a:p>
            <a:r>
              <a:rPr lang="cs-CZ" sz="4000" dirty="0"/>
              <a:t>	</a:t>
            </a:r>
            <a:r>
              <a:rPr lang="cs-CZ" sz="4000" dirty="0" err="1" smtClean="0"/>
              <a:t>er</a:t>
            </a:r>
            <a:r>
              <a:rPr lang="cs-CZ" sz="4000" dirty="0" smtClean="0"/>
              <a:t> soll</a:t>
            </a:r>
          </a:p>
          <a:p>
            <a:r>
              <a:rPr lang="cs-CZ" sz="4000" dirty="0"/>
              <a:t>	</a:t>
            </a:r>
            <a:r>
              <a:rPr lang="cs-CZ" sz="4000" dirty="0" err="1" smtClean="0"/>
              <a:t>wir</a:t>
            </a:r>
            <a:r>
              <a:rPr lang="cs-CZ" sz="4000" dirty="0" smtClean="0"/>
              <a:t> </a:t>
            </a:r>
            <a:r>
              <a:rPr lang="cs-CZ" sz="4000" dirty="0" err="1" smtClean="0"/>
              <a:t>sollen</a:t>
            </a:r>
            <a:endParaRPr lang="cs-CZ" sz="4000" dirty="0" smtClean="0"/>
          </a:p>
          <a:p>
            <a:r>
              <a:rPr lang="cs-CZ" sz="4000" dirty="0"/>
              <a:t>	</a:t>
            </a:r>
            <a:r>
              <a:rPr lang="cs-CZ" sz="4000" dirty="0" err="1" smtClean="0"/>
              <a:t>ihr</a:t>
            </a:r>
            <a:r>
              <a:rPr lang="cs-CZ" sz="4000" dirty="0" smtClean="0"/>
              <a:t> </a:t>
            </a:r>
            <a:r>
              <a:rPr lang="cs-CZ" sz="4000" dirty="0" err="1" smtClean="0"/>
              <a:t>sollt</a:t>
            </a:r>
            <a:endParaRPr lang="cs-CZ" sz="4000" dirty="0" smtClean="0"/>
          </a:p>
          <a:p>
            <a:r>
              <a:rPr lang="cs-CZ" sz="4000" dirty="0"/>
              <a:t>	</a:t>
            </a:r>
            <a:r>
              <a:rPr lang="cs-CZ" sz="4000" dirty="0" err="1" smtClean="0"/>
              <a:t>sie</a:t>
            </a:r>
            <a:r>
              <a:rPr lang="cs-CZ" sz="4000" dirty="0" smtClean="0"/>
              <a:t> </a:t>
            </a:r>
            <a:r>
              <a:rPr lang="cs-CZ" sz="4000" dirty="0" err="1" smtClean="0"/>
              <a:t>sollen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WOLLEN</a:t>
            </a:r>
            <a:endParaRPr lang="cs-CZ" sz="6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1643050"/>
            <a:ext cx="8215338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	</a:t>
            </a:r>
            <a:r>
              <a:rPr lang="cs-CZ" sz="4000" dirty="0" err="1" smtClean="0"/>
              <a:t>ich</a:t>
            </a:r>
            <a:r>
              <a:rPr lang="cs-CZ" sz="4000" dirty="0" smtClean="0"/>
              <a:t> </a:t>
            </a:r>
            <a:r>
              <a:rPr lang="cs-CZ" sz="4000" dirty="0" err="1" smtClean="0"/>
              <a:t>will</a:t>
            </a:r>
            <a:endParaRPr lang="cs-CZ" sz="4000" dirty="0" smtClean="0"/>
          </a:p>
          <a:p>
            <a:r>
              <a:rPr lang="cs-CZ" sz="4000" dirty="0"/>
              <a:t>	</a:t>
            </a:r>
            <a:r>
              <a:rPr lang="cs-CZ" sz="4000" dirty="0" err="1" smtClean="0"/>
              <a:t>du</a:t>
            </a:r>
            <a:r>
              <a:rPr lang="cs-CZ" sz="4000" dirty="0" smtClean="0"/>
              <a:t> </a:t>
            </a:r>
            <a:r>
              <a:rPr lang="cs-CZ" sz="4000" dirty="0" err="1" smtClean="0"/>
              <a:t>willst</a:t>
            </a:r>
            <a:endParaRPr lang="cs-CZ" sz="4000" dirty="0" smtClean="0"/>
          </a:p>
          <a:p>
            <a:r>
              <a:rPr lang="cs-CZ" sz="4000" dirty="0"/>
              <a:t>	</a:t>
            </a:r>
            <a:r>
              <a:rPr lang="cs-CZ" sz="4000" dirty="0" err="1" smtClean="0"/>
              <a:t>er</a:t>
            </a:r>
            <a:r>
              <a:rPr lang="cs-CZ" sz="4000" dirty="0" smtClean="0"/>
              <a:t> </a:t>
            </a:r>
            <a:r>
              <a:rPr lang="cs-CZ" sz="4000" dirty="0" err="1" smtClean="0"/>
              <a:t>will</a:t>
            </a:r>
            <a:endParaRPr lang="cs-CZ" sz="4000" dirty="0" smtClean="0"/>
          </a:p>
          <a:p>
            <a:r>
              <a:rPr lang="cs-CZ" sz="4000" dirty="0"/>
              <a:t>	</a:t>
            </a:r>
            <a:r>
              <a:rPr lang="cs-CZ" sz="4000" dirty="0" err="1" smtClean="0"/>
              <a:t>wir</a:t>
            </a:r>
            <a:r>
              <a:rPr lang="cs-CZ" sz="4000" dirty="0" smtClean="0"/>
              <a:t> </a:t>
            </a:r>
            <a:r>
              <a:rPr lang="cs-CZ" sz="4000" dirty="0" err="1" smtClean="0"/>
              <a:t>wollen</a:t>
            </a:r>
            <a:endParaRPr lang="cs-CZ" sz="4000" dirty="0" smtClean="0"/>
          </a:p>
          <a:p>
            <a:r>
              <a:rPr lang="cs-CZ" sz="4000" dirty="0"/>
              <a:t>	</a:t>
            </a:r>
            <a:r>
              <a:rPr lang="cs-CZ" sz="4000" dirty="0" err="1" smtClean="0"/>
              <a:t>ihr</a:t>
            </a:r>
            <a:r>
              <a:rPr lang="cs-CZ" sz="4000" dirty="0" smtClean="0"/>
              <a:t> </a:t>
            </a:r>
            <a:r>
              <a:rPr lang="cs-CZ" sz="4000" dirty="0" err="1" smtClean="0"/>
              <a:t>wollt</a:t>
            </a:r>
            <a:endParaRPr lang="cs-CZ" sz="4000" dirty="0" smtClean="0"/>
          </a:p>
          <a:p>
            <a:r>
              <a:rPr lang="cs-CZ" sz="4000" dirty="0"/>
              <a:t>	</a:t>
            </a:r>
            <a:r>
              <a:rPr lang="cs-CZ" sz="4000" dirty="0" err="1" smtClean="0"/>
              <a:t>sie</a:t>
            </a:r>
            <a:r>
              <a:rPr lang="cs-CZ" sz="4000" dirty="0" smtClean="0"/>
              <a:t> </a:t>
            </a:r>
            <a:r>
              <a:rPr lang="cs-CZ" sz="4000" dirty="0" err="1" smtClean="0"/>
              <a:t>wollen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WISSEN</a:t>
            </a:r>
            <a:endParaRPr lang="cs-CZ" sz="6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1643050"/>
            <a:ext cx="8929718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	</a:t>
            </a:r>
            <a:r>
              <a:rPr lang="cs-CZ" sz="4000" dirty="0" err="1" smtClean="0"/>
              <a:t>ich</a:t>
            </a:r>
            <a:r>
              <a:rPr lang="cs-CZ" sz="4000" dirty="0" smtClean="0"/>
              <a:t> </a:t>
            </a:r>
            <a:r>
              <a:rPr lang="cs-CZ" sz="4000" dirty="0" err="1" smtClean="0"/>
              <a:t>wei</a:t>
            </a:r>
            <a:r>
              <a:rPr lang="el-GR" sz="4000" dirty="0" smtClean="0"/>
              <a:t>β</a:t>
            </a:r>
            <a:endParaRPr lang="cs-CZ" sz="4000" dirty="0"/>
          </a:p>
          <a:p>
            <a:r>
              <a:rPr lang="cs-CZ" sz="4000" dirty="0" smtClean="0"/>
              <a:t>	</a:t>
            </a:r>
            <a:r>
              <a:rPr lang="cs-CZ" sz="4000" dirty="0" err="1" smtClean="0"/>
              <a:t>du</a:t>
            </a:r>
            <a:r>
              <a:rPr lang="cs-CZ" sz="4000" dirty="0" smtClean="0"/>
              <a:t> </a:t>
            </a:r>
            <a:r>
              <a:rPr lang="cs-CZ" sz="4000" dirty="0" err="1" smtClean="0"/>
              <a:t>wei</a:t>
            </a:r>
            <a:r>
              <a:rPr lang="el-GR" sz="4000" dirty="0" smtClean="0"/>
              <a:t>β</a:t>
            </a:r>
            <a:r>
              <a:rPr lang="cs-CZ" sz="4000" dirty="0" smtClean="0"/>
              <a:t>t</a:t>
            </a:r>
          </a:p>
          <a:p>
            <a:r>
              <a:rPr lang="cs-CZ" sz="4000" dirty="0" smtClean="0"/>
              <a:t>	</a:t>
            </a:r>
            <a:r>
              <a:rPr lang="cs-CZ" sz="4000" dirty="0" err="1" smtClean="0"/>
              <a:t>er</a:t>
            </a:r>
            <a:r>
              <a:rPr lang="cs-CZ" sz="4000" dirty="0" smtClean="0"/>
              <a:t> </a:t>
            </a:r>
            <a:r>
              <a:rPr lang="cs-CZ" sz="4000" dirty="0" err="1" smtClean="0"/>
              <a:t>wei</a:t>
            </a:r>
            <a:r>
              <a:rPr lang="el-GR" sz="4000" dirty="0" smtClean="0"/>
              <a:t>β</a:t>
            </a:r>
            <a:endParaRPr lang="cs-CZ" sz="4000" dirty="0" smtClean="0"/>
          </a:p>
          <a:p>
            <a:r>
              <a:rPr lang="cs-CZ" sz="4000" dirty="0" smtClean="0"/>
              <a:t>	</a:t>
            </a:r>
            <a:r>
              <a:rPr lang="cs-CZ" sz="4000" dirty="0" err="1" smtClean="0"/>
              <a:t>wir</a:t>
            </a:r>
            <a:r>
              <a:rPr lang="cs-CZ" sz="4000" dirty="0" smtClean="0"/>
              <a:t> </a:t>
            </a:r>
            <a:r>
              <a:rPr lang="cs-CZ" sz="4000" dirty="0" err="1" smtClean="0"/>
              <a:t>wissen</a:t>
            </a:r>
            <a:endParaRPr lang="cs-CZ" sz="4000" dirty="0" smtClean="0"/>
          </a:p>
          <a:p>
            <a:r>
              <a:rPr lang="cs-CZ" sz="4000" dirty="0" smtClean="0"/>
              <a:t>	</a:t>
            </a:r>
            <a:r>
              <a:rPr lang="cs-CZ" sz="4000" dirty="0" err="1" smtClean="0"/>
              <a:t>ihr</a:t>
            </a:r>
            <a:r>
              <a:rPr lang="cs-CZ" sz="4000" dirty="0" smtClean="0"/>
              <a:t> </a:t>
            </a:r>
            <a:r>
              <a:rPr lang="cs-CZ" sz="4000" dirty="0" err="1" smtClean="0"/>
              <a:t>wisst</a:t>
            </a:r>
            <a:endParaRPr lang="cs-CZ" sz="4000" dirty="0" smtClean="0"/>
          </a:p>
          <a:p>
            <a:r>
              <a:rPr lang="cs-CZ" sz="4000" dirty="0" smtClean="0"/>
              <a:t>	</a:t>
            </a:r>
            <a:r>
              <a:rPr lang="cs-CZ" sz="4000" dirty="0" err="1" smtClean="0"/>
              <a:t>sie</a:t>
            </a:r>
            <a:r>
              <a:rPr lang="cs-CZ" sz="4000" dirty="0" smtClean="0"/>
              <a:t> </a:t>
            </a:r>
            <a:r>
              <a:rPr lang="cs-CZ" sz="4000" dirty="0" err="1" smtClean="0"/>
              <a:t>wissen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i="1" u="sng" dirty="0" err="1" smtClean="0"/>
              <a:t>Použítí</a:t>
            </a:r>
            <a:r>
              <a:rPr lang="cs-CZ" sz="6000" i="1" u="sng" dirty="0" smtClean="0"/>
              <a:t>:</a:t>
            </a:r>
            <a:endParaRPr lang="cs-CZ" sz="6000" i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71438" y="1714488"/>
            <a:ext cx="8858280" cy="63248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i="1" u="sng" dirty="0" smtClean="0">
                <a:solidFill>
                  <a:srgbClr val="C00000"/>
                </a:solidFill>
              </a:rPr>
              <a:t>Oznamovací věta:</a:t>
            </a:r>
          </a:p>
          <a:p>
            <a:endParaRPr lang="cs-CZ" sz="500" i="1" u="sng" dirty="0" smtClean="0">
              <a:solidFill>
                <a:srgbClr val="C00000"/>
              </a:solidFill>
            </a:endParaRPr>
          </a:p>
          <a:p>
            <a:r>
              <a:rPr lang="cs-CZ" sz="3600" dirty="0" err="1" smtClean="0"/>
              <a:t>Er</a:t>
            </a:r>
            <a:r>
              <a:rPr lang="cs-CZ" sz="3600" dirty="0" smtClean="0"/>
              <a:t> </a:t>
            </a:r>
            <a:r>
              <a:rPr lang="cs-CZ" sz="3600" dirty="0" err="1" smtClean="0">
                <a:solidFill>
                  <a:srgbClr val="FF0000"/>
                </a:solidFill>
              </a:rPr>
              <a:t>muss</a:t>
            </a:r>
            <a:r>
              <a:rPr lang="cs-CZ" sz="3600" dirty="0" smtClean="0"/>
              <a:t> </a:t>
            </a:r>
            <a:r>
              <a:rPr lang="cs-CZ" sz="3600" dirty="0" err="1" smtClean="0"/>
              <a:t>das</a:t>
            </a:r>
            <a:r>
              <a:rPr lang="cs-CZ" sz="3600" dirty="0" smtClean="0"/>
              <a:t> </a:t>
            </a:r>
            <a:r>
              <a:rPr lang="cs-CZ" sz="3600" dirty="0" err="1" smtClean="0"/>
              <a:t>Fenster</a:t>
            </a:r>
            <a:r>
              <a:rPr lang="cs-CZ" sz="3600" dirty="0" smtClean="0"/>
              <a:t> </a:t>
            </a:r>
            <a:r>
              <a:rPr lang="cs-CZ" sz="3600" dirty="0" err="1" smtClean="0">
                <a:solidFill>
                  <a:srgbClr val="FF0000"/>
                </a:solidFill>
              </a:rPr>
              <a:t>zumachen</a:t>
            </a:r>
            <a:r>
              <a:rPr lang="cs-CZ" sz="3600" dirty="0" smtClean="0"/>
              <a:t>.</a:t>
            </a:r>
          </a:p>
          <a:p>
            <a:endParaRPr lang="cs-CZ" sz="500" dirty="0"/>
          </a:p>
          <a:p>
            <a:r>
              <a:rPr lang="cs-CZ" sz="3600" dirty="0" err="1" smtClean="0"/>
              <a:t>Wir</a:t>
            </a:r>
            <a:r>
              <a:rPr lang="cs-CZ" sz="3600" dirty="0" smtClean="0">
                <a:solidFill>
                  <a:srgbClr val="FF0000"/>
                </a:solidFill>
              </a:rPr>
              <a:t> </a:t>
            </a:r>
            <a:r>
              <a:rPr lang="cs-CZ" sz="3600" dirty="0" err="1" smtClean="0">
                <a:solidFill>
                  <a:srgbClr val="FF0000"/>
                </a:solidFill>
              </a:rPr>
              <a:t>wollen</a:t>
            </a:r>
            <a:r>
              <a:rPr lang="cs-CZ" sz="3600" dirty="0" smtClean="0">
                <a:solidFill>
                  <a:srgbClr val="FF0000"/>
                </a:solidFill>
              </a:rPr>
              <a:t> </a:t>
            </a:r>
            <a:r>
              <a:rPr lang="cs-CZ" sz="3600" dirty="0" err="1" smtClean="0"/>
              <a:t>mit</a:t>
            </a:r>
            <a:r>
              <a:rPr lang="cs-CZ" sz="3600" dirty="0" smtClean="0"/>
              <a:t> dem Auto </a:t>
            </a:r>
            <a:r>
              <a:rPr lang="cs-CZ" sz="3600" dirty="0" err="1" smtClean="0">
                <a:solidFill>
                  <a:srgbClr val="FF0000"/>
                </a:solidFill>
              </a:rPr>
              <a:t>fahren</a:t>
            </a:r>
            <a:r>
              <a:rPr lang="cs-CZ" sz="3600" dirty="0" smtClean="0"/>
              <a:t>.</a:t>
            </a:r>
          </a:p>
          <a:p>
            <a:endParaRPr lang="cs-CZ" sz="1500" dirty="0"/>
          </a:p>
          <a:p>
            <a:r>
              <a:rPr lang="cs-CZ" sz="3600" i="1" u="sng" dirty="0" smtClean="0">
                <a:solidFill>
                  <a:srgbClr val="C00000"/>
                </a:solidFill>
              </a:rPr>
              <a:t>Otázka (způsobové sloveso na prvním místě): </a:t>
            </a:r>
          </a:p>
          <a:p>
            <a:endParaRPr lang="cs-CZ" sz="500" i="1" u="sng" dirty="0" smtClean="0">
              <a:solidFill>
                <a:srgbClr val="C00000"/>
              </a:solidFill>
            </a:endParaRPr>
          </a:p>
          <a:p>
            <a:r>
              <a:rPr lang="cs-CZ" sz="3600" dirty="0" smtClean="0">
                <a:solidFill>
                  <a:srgbClr val="FF0000"/>
                </a:solidFill>
              </a:rPr>
              <a:t>Kann</a:t>
            </a:r>
            <a:r>
              <a:rPr lang="cs-CZ" sz="3600" dirty="0" smtClean="0"/>
              <a:t> </a:t>
            </a:r>
            <a:r>
              <a:rPr lang="cs-CZ" sz="3600" dirty="0" err="1" smtClean="0"/>
              <a:t>ich</a:t>
            </a:r>
            <a:r>
              <a:rPr lang="cs-CZ" sz="3600" dirty="0" smtClean="0"/>
              <a:t> </a:t>
            </a:r>
            <a:r>
              <a:rPr lang="cs-CZ" sz="3600" dirty="0" err="1" smtClean="0"/>
              <a:t>dir</a:t>
            </a:r>
            <a:r>
              <a:rPr lang="cs-CZ" sz="3600" dirty="0" smtClean="0"/>
              <a:t> </a:t>
            </a:r>
            <a:r>
              <a:rPr lang="cs-CZ" sz="3600" dirty="0" err="1" smtClean="0">
                <a:solidFill>
                  <a:srgbClr val="FF0000"/>
                </a:solidFill>
              </a:rPr>
              <a:t>helfen</a:t>
            </a:r>
            <a:r>
              <a:rPr lang="cs-CZ" sz="3600" dirty="0" smtClean="0"/>
              <a:t>?</a:t>
            </a:r>
          </a:p>
          <a:p>
            <a:endParaRPr lang="cs-CZ" sz="1500" dirty="0" smtClean="0"/>
          </a:p>
          <a:p>
            <a:r>
              <a:rPr lang="cs-CZ" sz="3600" i="1" u="sng" dirty="0" smtClean="0">
                <a:solidFill>
                  <a:srgbClr val="C00000"/>
                </a:solidFill>
              </a:rPr>
              <a:t>Věta vedlejší (</a:t>
            </a:r>
            <a:r>
              <a:rPr lang="cs-CZ" sz="3600" i="1" u="sng" dirty="0" err="1" smtClean="0">
                <a:solidFill>
                  <a:srgbClr val="C00000"/>
                </a:solidFill>
              </a:rPr>
              <a:t>způs</a:t>
            </a:r>
            <a:r>
              <a:rPr lang="cs-CZ" sz="3600" i="1" u="sng" dirty="0" smtClean="0">
                <a:solidFill>
                  <a:srgbClr val="C00000"/>
                </a:solidFill>
              </a:rPr>
              <a:t>. sloveso na konci věty):</a:t>
            </a:r>
            <a:endParaRPr lang="cs-CZ" sz="3600" i="1" u="sng" dirty="0">
              <a:solidFill>
                <a:srgbClr val="C00000"/>
              </a:solidFill>
            </a:endParaRPr>
          </a:p>
          <a:p>
            <a:r>
              <a:rPr lang="cs-CZ" sz="3600" dirty="0" err="1" smtClean="0"/>
              <a:t>Ich</a:t>
            </a:r>
            <a:r>
              <a:rPr lang="cs-CZ" sz="3600" dirty="0" smtClean="0"/>
              <a:t> </a:t>
            </a:r>
            <a:r>
              <a:rPr lang="cs-CZ" sz="3600" dirty="0" err="1" smtClean="0"/>
              <a:t>wei</a:t>
            </a:r>
            <a:r>
              <a:rPr lang="el-GR" sz="3600" dirty="0" smtClean="0"/>
              <a:t>β</a:t>
            </a:r>
            <a:r>
              <a:rPr lang="cs-CZ" sz="3600" dirty="0" smtClean="0"/>
              <a:t>, </a:t>
            </a:r>
            <a:r>
              <a:rPr lang="cs-CZ" sz="3600" dirty="0" err="1" smtClean="0"/>
              <a:t>dass</a:t>
            </a:r>
            <a:r>
              <a:rPr lang="cs-CZ" sz="3600" dirty="0" smtClean="0"/>
              <a:t> </a:t>
            </a:r>
            <a:r>
              <a:rPr lang="cs-CZ" sz="3600" dirty="0" err="1" smtClean="0"/>
              <a:t>du</a:t>
            </a:r>
            <a:r>
              <a:rPr lang="cs-CZ" sz="3600" dirty="0" smtClean="0"/>
              <a:t> </a:t>
            </a:r>
            <a:r>
              <a:rPr lang="cs-CZ" sz="3600" dirty="0" err="1" smtClean="0"/>
              <a:t>ins</a:t>
            </a:r>
            <a:r>
              <a:rPr lang="cs-CZ" sz="3600" dirty="0" smtClean="0"/>
              <a:t> Kino </a:t>
            </a:r>
            <a:r>
              <a:rPr lang="cs-CZ" sz="3600" dirty="0" err="1" smtClean="0">
                <a:solidFill>
                  <a:srgbClr val="FF0000"/>
                </a:solidFill>
              </a:rPr>
              <a:t>gehen</a:t>
            </a:r>
            <a:r>
              <a:rPr lang="cs-CZ" sz="3600" dirty="0" smtClean="0">
                <a:solidFill>
                  <a:srgbClr val="FF0000"/>
                </a:solidFill>
              </a:rPr>
              <a:t> </a:t>
            </a:r>
            <a:r>
              <a:rPr lang="cs-CZ" sz="3600" dirty="0" err="1" smtClean="0">
                <a:solidFill>
                  <a:srgbClr val="FF0000"/>
                </a:solidFill>
              </a:rPr>
              <a:t>darfst</a:t>
            </a:r>
            <a:r>
              <a:rPr lang="cs-CZ" sz="3600" dirty="0"/>
              <a:t>.</a:t>
            </a:r>
            <a:endParaRPr lang="cs-CZ" sz="3600" dirty="0" smtClean="0"/>
          </a:p>
          <a:p>
            <a:endParaRPr lang="cs-CZ" sz="3600" dirty="0"/>
          </a:p>
          <a:p>
            <a:endParaRPr lang="cs-CZ" sz="3600" dirty="0" smtClean="0"/>
          </a:p>
          <a:p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Použité zdroje:</a:t>
            </a:r>
            <a:endParaRPr lang="cs-CZ" sz="6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1714488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- </a:t>
            </a:r>
            <a:r>
              <a:rPr lang="cs-CZ" sz="3600" smtClean="0"/>
              <a:t>Vlastní práce autora</a:t>
            </a:r>
            <a:endParaRPr lang="cs-CZ" sz="36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373216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194</TotalTime>
  <Words>201</Words>
  <Application>Microsoft Office PowerPoint</Application>
  <PresentationFormat>Předvádění na obrazovce (4:3)</PresentationFormat>
  <Paragraphs>101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Modul</vt:lpstr>
      <vt:lpstr>Prezentace aplikace PowerPoint</vt:lpstr>
      <vt:lpstr>ČASOVÁNÍ ZPŮSOBOVÝCH SLOVES</vt:lpstr>
      <vt:lpstr>Prezentace aplikace PowerPoint</vt:lpstr>
      <vt:lpstr>Způsobová slovesa vyjadřují:</vt:lpstr>
      <vt:lpstr>   DÜRFEN   </vt:lpstr>
      <vt:lpstr>KÖNNEN</vt:lpstr>
      <vt:lpstr>MÖGEN</vt:lpstr>
      <vt:lpstr>MÜSSEN</vt:lpstr>
      <vt:lpstr>SOLLEN</vt:lpstr>
      <vt:lpstr>WOLLEN</vt:lpstr>
      <vt:lpstr>WISSEN</vt:lpstr>
      <vt:lpstr>Použítí: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ČASOVÁNÍ ZPŮSOBOVÝCH SLOVES</dc:title>
  <dc:creator>Alena</dc:creator>
  <cp:lastModifiedBy>Ucitele4</cp:lastModifiedBy>
  <cp:revision>24</cp:revision>
  <dcterms:created xsi:type="dcterms:W3CDTF">2012-03-11T19:51:34Z</dcterms:created>
  <dcterms:modified xsi:type="dcterms:W3CDTF">2012-05-22T08:40:16Z</dcterms:modified>
</cp:coreProperties>
</file>