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60" r:id="rId5"/>
    <p:sldId id="259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1EEAC2B-EF26-4075-8A6B-438CF5FDFF2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33400"/>
            <a:ext cx="8928992" cy="4551784"/>
          </a:xfrm>
        </p:spPr>
        <p:txBody>
          <a:bodyPr/>
          <a:lstStyle/>
          <a:p>
            <a:pPr algn="l"/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  ZŠ Varnsdorf, Edisonova 2821,      </a:t>
            </a:r>
            <a:b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okres Děčín, příspěvková </a:t>
            </a:r>
            <a:r>
              <a:rPr lang="cs-CZ" sz="2200" b="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200" b="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Jazyk </a:t>
            </a:r>
            <a:r>
              <a:rPr lang="cs-CZ" sz="2200" b="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jazyková komunikace, </a:t>
            </a: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      Německý </a:t>
            </a:r>
            <a:r>
              <a:rPr lang="cs-CZ" sz="2200" b="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jazyk, </a:t>
            </a: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Préteritum sloves </a:t>
            </a:r>
            <a:b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200" b="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Haben</a:t>
            </a: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 </a:t>
            </a:r>
            <a:r>
              <a:rPr lang="cs-CZ" sz="2200" b="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sein</a:t>
            </a: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              Alena </a:t>
            </a:r>
            <a:r>
              <a:rPr lang="cs-CZ" sz="2200" b="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VY_22_INOVACE_20/III.SADA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        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Prezentace je určena žákům 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 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2. stupně a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slouží k výkladu 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      préterita sloves </a:t>
            </a:r>
            <a:r>
              <a:rPr lang="cs-CZ" sz="22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haben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 </a:t>
            </a:r>
            <a:r>
              <a:rPr lang="cs-CZ" sz="22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sein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	      leden – květen 2012</a:t>
            </a:r>
            <a: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200" dirty="0" smtClean="0"/>
              <a:t>PRÉTERITUM SLOVES HABEN A SEIN</a:t>
            </a:r>
            <a:endParaRPr lang="cs-CZ" sz="6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20040"/>
            <a:ext cx="8072494" cy="1143000"/>
          </a:xfrm>
        </p:spPr>
        <p:txBody>
          <a:bodyPr>
            <a:noAutofit/>
          </a:bodyPr>
          <a:lstStyle/>
          <a:p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5248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 </a:t>
            </a:r>
            <a:r>
              <a:rPr lang="cs-CZ" sz="4000" b="1" i="1" dirty="0" smtClean="0">
                <a:solidFill>
                  <a:schemeClr val="accent5">
                    <a:lumMod val="75000"/>
                  </a:schemeClr>
                </a:solidFill>
              </a:rPr>
              <a:t>Préteritum</a:t>
            </a:r>
            <a:r>
              <a:rPr lang="cs-CZ" sz="4000" dirty="0" smtClean="0"/>
              <a:t> se používá k </a:t>
            </a:r>
          </a:p>
          <a:p>
            <a:pPr>
              <a:buNone/>
            </a:pPr>
            <a:r>
              <a:rPr lang="cs-CZ" sz="4000" dirty="0" smtClean="0"/>
              <a:t>   vyjádření minulosti  a je </a:t>
            </a:r>
          </a:p>
          <a:p>
            <a:pPr>
              <a:buNone/>
            </a:pPr>
            <a:r>
              <a:rPr lang="cs-CZ" sz="4000" dirty="0" smtClean="0"/>
              <a:t>   tvořeno jednoduchým </a:t>
            </a:r>
          </a:p>
          <a:p>
            <a:pPr>
              <a:buNone/>
            </a:pPr>
            <a:r>
              <a:rPr lang="cs-CZ" sz="4000" dirty="0" smtClean="0"/>
              <a:t>   (nesloženým) slovesným </a:t>
            </a:r>
          </a:p>
          <a:p>
            <a:pPr>
              <a:buNone/>
            </a:pPr>
            <a:r>
              <a:rPr lang="cs-CZ" sz="4000" dirty="0" smtClean="0"/>
              <a:t>   tvarem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SEIN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war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warst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war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waren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wart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waren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HABEN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hatte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hattest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hatte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hatten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hattet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hatten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Beispiele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4846320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war</a:t>
            </a:r>
            <a:r>
              <a:rPr lang="cs-CZ" sz="3600" dirty="0" smtClean="0"/>
              <a:t> </a:t>
            </a:r>
            <a:r>
              <a:rPr lang="cs-CZ" sz="3600" dirty="0" err="1" smtClean="0"/>
              <a:t>gestern</a:t>
            </a:r>
            <a:r>
              <a:rPr lang="cs-CZ" sz="3600" dirty="0" smtClean="0"/>
              <a:t> in </a:t>
            </a:r>
            <a:r>
              <a:rPr lang="cs-CZ" sz="3600" dirty="0" err="1" smtClean="0"/>
              <a:t>Prag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hatten</a:t>
            </a:r>
            <a:r>
              <a:rPr lang="cs-CZ" sz="3600" dirty="0" smtClean="0"/>
              <a:t> </a:t>
            </a:r>
            <a:r>
              <a:rPr lang="cs-CZ" sz="3600" dirty="0" err="1" smtClean="0"/>
              <a:t>schon</a:t>
            </a:r>
            <a:r>
              <a:rPr lang="cs-CZ" sz="3600" dirty="0" smtClean="0"/>
              <a:t> </a:t>
            </a:r>
            <a:r>
              <a:rPr lang="cs-CZ" sz="3600" dirty="0" err="1" smtClean="0"/>
              <a:t>keine</a:t>
            </a:r>
            <a:r>
              <a:rPr lang="cs-CZ" sz="3600" dirty="0" smtClean="0"/>
              <a:t> </a:t>
            </a:r>
            <a:r>
              <a:rPr lang="cs-CZ" sz="3600" dirty="0" err="1" smtClean="0"/>
              <a:t>Zeit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Warst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im</a:t>
            </a:r>
            <a:r>
              <a:rPr lang="cs-CZ" sz="3600" dirty="0" smtClean="0"/>
              <a:t> Kino?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Warum</a:t>
            </a:r>
            <a:r>
              <a:rPr lang="cs-CZ" sz="3600" dirty="0" smtClean="0"/>
              <a:t> </a:t>
            </a:r>
            <a:r>
              <a:rPr lang="cs-CZ" sz="3600" dirty="0" err="1" smtClean="0"/>
              <a:t>hattest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Angst</a:t>
            </a:r>
            <a:r>
              <a:rPr lang="cs-CZ" sz="3600" dirty="0" smtClean="0"/>
              <a:t>?</a:t>
            </a:r>
          </a:p>
          <a:p>
            <a:endParaRPr lang="cs-CZ" sz="800" dirty="0" smtClean="0"/>
          </a:p>
          <a:p>
            <a:pPr>
              <a:buNone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Ergänze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Was</a:t>
            </a:r>
            <a:r>
              <a:rPr lang="cs-CZ" dirty="0" smtClean="0"/>
              <a:t> ________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Mittagessen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a) </a:t>
            </a:r>
            <a:r>
              <a:rPr lang="cs-CZ" dirty="0" err="1" smtClean="0"/>
              <a:t>warst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b) </a:t>
            </a:r>
            <a:r>
              <a:rPr lang="cs-CZ" dirty="0" err="1" smtClean="0"/>
              <a:t>hatten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c) </a:t>
            </a:r>
            <a:r>
              <a:rPr lang="cs-CZ" dirty="0" err="1" smtClean="0"/>
              <a:t>hattest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_______ </a:t>
            </a:r>
            <a:r>
              <a:rPr lang="cs-CZ" dirty="0" err="1" smtClean="0"/>
              <a:t>ihr</a:t>
            </a:r>
            <a:r>
              <a:rPr lang="cs-CZ" dirty="0" smtClean="0"/>
              <a:t> in </a:t>
            </a:r>
            <a:r>
              <a:rPr lang="cs-CZ" dirty="0" err="1" smtClean="0"/>
              <a:t>Frankreich</a:t>
            </a:r>
            <a:r>
              <a:rPr lang="cs-CZ" dirty="0" smtClean="0"/>
              <a:t>?	</a:t>
            </a:r>
          </a:p>
          <a:p>
            <a:pPr>
              <a:buNone/>
            </a:pPr>
            <a:r>
              <a:rPr lang="cs-CZ" dirty="0" smtClean="0"/>
              <a:t>	a) </a:t>
            </a:r>
            <a:r>
              <a:rPr lang="cs-CZ" dirty="0" err="1" smtClean="0"/>
              <a:t>Hattet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b) </a:t>
            </a:r>
            <a:r>
              <a:rPr lang="cs-CZ" dirty="0" err="1" smtClean="0"/>
              <a:t>Wart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c) </a:t>
            </a:r>
            <a:r>
              <a:rPr lang="cs-CZ" dirty="0" err="1" smtClean="0"/>
              <a:t>Wartet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2428860" y="3143248"/>
            <a:ext cx="1214446" cy="35719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428860" y="5000636"/>
            <a:ext cx="1214446" cy="35719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7239000" cy="5384190"/>
          </a:xfrm>
        </p:spPr>
        <p:txBody>
          <a:bodyPr>
            <a:norm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_________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traurig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a) </a:t>
            </a:r>
            <a:r>
              <a:rPr lang="cs-CZ" dirty="0" err="1" smtClean="0"/>
              <a:t>war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b) </a:t>
            </a:r>
            <a:r>
              <a:rPr lang="cs-CZ" dirty="0" err="1" smtClean="0"/>
              <a:t>waren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c) </a:t>
            </a:r>
            <a:r>
              <a:rPr lang="cs-CZ" dirty="0" err="1" smtClean="0"/>
              <a:t>habt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________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a) </a:t>
            </a:r>
            <a:r>
              <a:rPr lang="cs-CZ" dirty="0" err="1" smtClean="0"/>
              <a:t>hatte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b) </a:t>
            </a:r>
            <a:r>
              <a:rPr lang="cs-CZ" dirty="0" err="1" smtClean="0"/>
              <a:t>hatten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c) </a:t>
            </a:r>
            <a:r>
              <a:rPr lang="cs-CZ" dirty="0" err="1" smtClean="0"/>
              <a:t>war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2411760" y="2132856"/>
            <a:ext cx="1071570" cy="2857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411760" y="4005064"/>
            <a:ext cx="1071570" cy="2857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smtClean="0"/>
              <a:t>práce </a:t>
            </a:r>
            <a:r>
              <a:rPr lang="cs-CZ" smtClean="0"/>
              <a:t>autora</a:t>
            </a:r>
          </a:p>
          <a:p>
            <a:r>
              <a:rPr lang="cs-CZ" smtClean="0"/>
              <a:t>RADĚVOVÁ</a:t>
            </a:r>
            <a:r>
              <a:rPr lang="cs-CZ" dirty="0"/>
              <a:t>, Zuzana. Cvičebnice německé gramatiky: </a:t>
            </a:r>
            <a:r>
              <a:rPr lang="cs-CZ" dirty="0" err="1"/>
              <a:t>Übungsbuch</a:t>
            </a:r>
            <a:r>
              <a:rPr lang="cs-CZ" dirty="0"/>
              <a:t> der </a:t>
            </a:r>
            <a:r>
              <a:rPr lang="cs-CZ" dirty="0" err="1"/>
              <a:t>deutschen</a:t>
            </a:r>
            <a:r>
              <a:rPr lang="cs-CZ" dirty="0"/>
              <a:t> Gramatiku : pro začátečníky až mírně pokročilé. Vyd. 1. Brno: </a:t>
            </a:r>
            <a:r>
              <a:rPr lang="cs-CZ" dirty="0" err="1"/>
              <a:t>Didaktis</a:t>
            </a:r>
            <a:r>
              <a:rPr lang="cs-CZ" dirty="0"/>
              <a:t>, 2003, 118s. ISBN 97880735809953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7350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128</TotalTime>
  <Words>155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Název školy:   ZŠ Varnsdorf, Edisonova 2821,                                   okres Děčín, příspěvková organizace                             Jazyk a jazyková komunikace,          Německý jazyk, Préteritum sloves                              Haben a sein Autor:               Alena Červášková Název materiálu: VY_22_INOVACE_20/III.SADA   Anotace:          Prezentace je určena žákům          2. stupně a slouží k výkladu          préterita sloves haben a sein Období:        leden – květen 2012 </vt:lpstr>
      <vt:lpstr>PRÉTERITUM SLOVES HABEN A SEIN</vt:lpstr>
      <vt:lpstr>Prezentace aplikace PowerPoint</vt:lpstr>
      <vt:lpstr>SEIN</vt:lpstr>
      <vt:lpstr>HABEN</vt:lpstr>
      <vt:lpstr>Beispiele:</vt:lpstr>
      <vt:lpstr>Ergänze: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PRÉTERITU SLOVES HABEN A SEIN</dc:title>
  <dc:creator>Alena</dc:creator>
  <cp:lastModifiedBy>Ucitele4</cp:lastModifiedBy>
  <cp:revision>19</cp:revision>
  <dcterms:created xsi:type="dcterms:W3CDTF">2012-03-12T19:38:02Z</dcterms:created>
  <dcterms:modified xsi:type="dcterms:W3CDTF">2012-05-22T09:43:09Z</dcterms:modified>
</cp:coreProperties>
</file>