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6" r:id="rId3"/>
    <p:sldId id="259" r:id="rId4"/>
    <p:sldId id="260" r:id="rId5"/>
    <p:sldId id="263" r:id="rId6"/>
    <p:sldId id="264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1DB806-A9E4-4741-B490-B71E5D9C8C8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514729-3E81-4441-A57D-CA64012857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24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514729-3E81-4441-A57D-CA640128574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325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154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059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431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802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319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263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1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780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388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795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548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BE45C2-0549-4008-A5BB-EE2BEFDF906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C839E-E106-4FBD-89EE-3A942B4183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468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ed%C5%99ich_Smetana" TargetMode="External"/><Relationship Id="rId2" Type="http://schemas.openxmlformats.org/officeDocument/2006/relationships/hyperlink" Target="http://cs.wikipedia.org/wiki/Josef_Myslive%C4%8De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Anton%C3%ADn_Dvo%C5%99%C3%A1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ohuslav_Martin%C5%AF" TargetMode="External"/><Relationship Id="rId2" Type="http://schemas.openxmlformats.org/officeDocument/2006/relationships/hyperlink" Target="http://cs.wikipedia.org/wiki/Leo%C5%A1_Jan%C3%A1%C4%8De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38138"/>
          </a:xfrm>
        </p:spPr>
        <p:txBody>
          <a:bodyPr/>
          <a:lstStyle/>
          <a:p>
            <a:r>
              <a:rPr lang="cs-CZ" dirty="0" smtClean="0"/>
              <a:t>Česká opera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83866" y="2204864"/>
            <a:ext cx="6120680" cy="2548880"/>
          </a:xfrm>
        </p:spPr>
        <p:txBody>
          <a:bodyPr/>
          <a:lstStyle/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Název školy:  Základní škola Karla Klíče Hostinné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Autor:  Mgr. Renáta Jehličková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Název:  </a:t>
            </a:r>
            <a:r>
              <a:rPr lang="cs-CZ" sz="2300" dirty="0" smtClean="0">
                <a:solidFill>
                  <a:prstClr val="black"/>
                </a:solidFill>
              </a:rPr>
              <a:t>VY_32_INOVACE_09_C_09_ČESKÁ OPERA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Téma</a:t>
            </a:r>
            <a:r>
              <a:rPr lang="cs-CZ" sz="2300" dirty="0" smtClean="0">
                <a:solidFill>
                  <a:prstClr val="black"/>
                </a:solidFill>
              </a:rPr>
              <a:t>:  HUDEBNÍ NAUKA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Číslo projektu: CZ.1.07/1.4.00/21.2131</a:t>
            </a:r>
          </a:p>
          <a:p>
            <a:pPr marL="0" lvl="0" indent="0">
              <a:buNone/>
            </a:pPr>
            <a:endParaRPr lang="cs-CZ" sz="23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288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779541"/>
              </p:ext>
            </p:extLst>
          </p:nvPr>
        </p:nvGraphicFramePr>
        <p:xfrm>
          <a:off x="1187624" y="1844824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15. února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opera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opera,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J. Mysliveček, B. Smetana, A. Dvořák, L. Janáček, B.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Martinů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3310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Česká opera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616624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Josef Mysliveček</a:t>
            </a:r>
            <a:r>
              <a:rPr lang="cs-CZ" sz="2300" dirty="0" smtClean="0">
                <a:hlinkClick r:id="rId2"/>
              </a:rPr>
              <a:t> </a:t>
            </a:r>
            <a:r>
              <a:rPr lang="cs-CZ" sz="2300" b="1" dirty="0" smtClean="0"/>
              <a:t>(9. 3. 1737 – 4. 2. 1781, období klasicismu)</a:t>
            </a:r>
            <a:endParaRPr lang="cs-CZ" sz="2300" b="1" u="sng" dirty="0" smtClean="0"/>
          </a:p>
          <a:p>
            <a:pPr>
              <a:buFontTx/>
              <a:buChar char="-"/>
            </a:pPr>
            <a:r>
              <a:rPr lang="cs-CZ" sz="2300" dirty="0" smtClean="0"/>
              <a:t>Vyučil se nejdříve mlynářem, ale pak studoval hudbu</a:t>
            </a:r>
          </a:p>
          <a:p>
            <a:pPr>
              <a:buFontTx/>
              <a:buChar char="-"/>
            </a:pPr>
            <a:r>
              <a:rPr lang="cs-CZ" sz="2300" dirty="0" smtClean="0"/>
              <a:t>V roce 1763 odešel do Itálie, kde prožil velký úspěch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(Italové ho přezdívali Božský Čech – </a:t>
            </a:r>
            <a:r>
              <a:rPr lang="cs-CZ" sz="2300" dirty="0" err="1" smtClean="0"/>
              <a:t>Il</a:t>
            </a:r>
            <a:r>
              <a:rPr lang="cs-CZ" sz="2300" dirty="0" smtClean="0"/>
              <a:t> divino </a:t>
            </a:r>
            <a:r>
              <a:rPr lang="cs-CZ" sz="2300" dirty="0" err="1" smtClean="0"/>
              <a:t>Boemo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 smtClean="0"/>
              <a:t>-    Jeho přítelem i obdivovatelem byl W. A. Mozart</a:t>
            </a:r>
          </a:p>
          <a:p>
            <a:pPr>
              <a:buFontTx/>
              <a:buChar char="-"/>
            </a:pPr>
            <a:r>
              <a:rPr lang="cs-CZ" sz="2300" dirty="0" smtClean="0"/>
              <a:t>Nakonec oblibu u posluchačů ztratil a zemřel chudý a opuštěný</a:t>
            </a:r>
          </a:p>
          <a:p>
            <a:pPr>
              <a:buFontTx/>
              <a:buChar char="-"/>
            </a:pPr>
            <a:r>
              <a:rPr lang="cs-CZ" sz="2300" dirty="0" smtClean="0"/>
              <a:t>Dílo: nejznámější opera </a:t>
            </a:r>
            <a:r>
              <a:rPr lang="cs-CZ" sz="2300" i="1" dirty="0" err="1" smtClean="0"/>
              <a:t>Il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Bellerofonte</a:t>
            </a:r>
            <a:r>
              <a:rPr lang="cs-CZ" sz="2300" i="1" dirty="0" smtClean="0"/>
              <a:t> </a:t>
            </a:r>
            <a:r>
              <a:rPr lang="cs-CZ" sz="2300" dirty="0" smtClean="0"/>
              <a:t>(antické téma)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>
                <a:hlinkClick r:id="rId3"/>
              </a:rPr>
              <a:t>Bedřich Smetana </a:t>
            </a:r>
            <a:r>
              <a:rPr lang="cs-CZ" sz="2300" b="1" dirty="0" smtClean="0"/>
              <a:t>(1824 – 1884, období romantismu)</a:t>
            </a:r>
          </a:p>
          <a:p>
            <a:pPr marL="0" indent="0">
              <a:buNone/>
            </a:pPr>
            <a:r>
              <a:rPr lang="cs-CZ" sz="2300" dirty="0" smtClean="0"/>
              <a:t>-    Dílo: </a:t>
            </a:r>
            <a:r>
              <a:rPr lang="cs-CZ" sz="2300" i="1" dirty="0" smtClean="0"/>
              <a:t>Prodaná nevěsta</a:t>
            </a:r>
            <a:r>
              <a:rPr lang="cs-CZ" sz="2300" dirty="0" smtClean="0"/>
              <a:t>, </a:t>
            </a:r>
            <a:r>
              <a:rPr lang="cs-CZ" sz="2300" i="1" dirty="0" smtClean="0"/>
              <a:t>Libuše</a:t>
            </a:r>
            <a:r>
              <a:rPr lang="cs-CZ" sz="2300" dirty="0" smtClean="0"/>
              <a:t>, </a:t>
            </a:r>
            <a:r>
              <a:rPr lang="cs-CZ" sz="2300" i="1" dirty="0" smtClean="0"/>
              <a:t>Dalibor</a:t>
            </a:r>
            <a:r>
              <a:rPr lang="cs-CZ" sz="2300" dirty="0" smtClean="0"/>
              <a:t>, </a:t>
            </a:r>
            <a:r>
              <a:rPr lang="cs-CZ" sz="2300" i="1" dirty="0" smtClean="0"/>
              <a:t>Hubička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>
                <a:hlinkClick r:id="rId4"/>
              </a:rPr>
              <a:t>Antonín Dvořák </a:t>
            </a:r>
            <a:r>
              <a:rPr lang="cs-CZ" sz="2300" b="1" dirty="0" smtClean="0"/>
              <a:t>(1841 – 1904, období romantismu)</a:t>
            </a:r>
            <a:endParaRPr lang="cs-CZ" sz="2300" b="1" dirty="0"/>
          </a:p>
          <a:p>
            <a:pPr marL="0" indent="0">
              <a:buNone/>
            </a:pPr>
            <a:r>
              <a:rPr lang="cs-CZ" sz="2300" dirty="0" smtClean="0"/>
              <a:t>-    Dílo: </a:t>
            </a:r>
            <a:r>
              <a:rPr lang="cs-CZ" sz="2300" i="1" dirty="0" smtClean="0"/>
              <a:t>Rusalka</a:t>
            </a:r>
            <a:r>
              <a:rPr lang="cs-CZ" sz="2300" dirty="0" smtClean="0"/>
              <a:t>, </a:t>
            </a:r>
            <a:r>
              <a:rPr lang="cs-CZ" sz="2300" i="1" dirty="0" smtClean="0"/>
              <a:t>Čert a Káča</a:t>
            </a:r>
          </a:p>
        </p:txBody>
      </p:sp>
    </p:spTree>
    <p:extLst>
      <p:ext uri="{BB962C8B-B14F-4D97-AF65-F5344CB8AC3E}">
        <p14:creationId xmlns:p14="http://schemas.microsoft.com/office/powerpoint/2010/main" val="16653100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352928" cy="936104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Česká opera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352928" cy="5544616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Leoš Janáček</a:t>
            </a:r>
            <a:r>
              <a:rPr lang="cs-CZ" sz="2300" dirty="0" smtClean="0">
                <a:hlinkClick r:id="rId2"/>
              </a:rPr>
              <a:t> </a:t>
            </a:r>
            <a:r>
              <a:rPr lang="cs-CZ" sz="2300" b="1" dirty="0" smtClean="0"/>
              <a:t>(3. 7. 1854 – 12. 8. 1928, hudba 20.století)</a:t>
            </a:r>
          </a:p>
          <a:p>
            <a:pPr>
              <a:buFontTx/>
              <a:buChar char="-"/>
            </a:pPr>
            <a:r>
              <a:rPr lang="cs-CZ" sz="2300" dirty="0" smtClean="0"/>
              <a:t>Narodil se v Hukvaldech, lašském kraji (čerpal z lidové hudby)</a:t>
            </a:r>
          </a:p>
          <a:p>
            <a:pPr>
              <a:buFontTx/>
              <a:buChar char="-"/>
            </a:pPr>
            <a:r>
              <a:rPr lang="cs-CZ" sz="2300" dirty="0" smtClean="0"/>
              <a:t>Studoval na varhanické škole v Praze, pak i na konzervatoři v Lipsku a ve Vídni, sám založil varhanickou školu v Brně</a:t>
            </a:r>
          </a:p>
          <a:p>
            <a:pPr>
              <a:buFontTx/>
              <a:buChar char="-"/>
            </a:pPr>
            <a:r>
              <a:rPr lang="cs-CZ" sz="2300" dirty="0" smtClean="0"/>
              <a:t>Dílo: </a:t>
            </a:r>
            <a:r>
              <a:rPr lang="cs-CZ" sz="2300" i="1" dirty="0" smtClean="0"/>
              <a:t>Její pastorkyňa</a:t>
            </a:r>
            <a:r>
              <a:rPr lang="cs-CZ" sz="2300" dirty="0" smtClean="0"/>
              <a:t>, </a:t>
            </a:r>
            <a:r>
              <a:rPr lang="cs-CZ" sz="2300" i="1" dirty="0" smtClean="0"/>
              <a:t>Příhody lišky Bystroušky</a:t>
            </a:r>
            <a:r>
              <a:rPr lang="cs-CZ" sz="2300" dirty="0" smtClean="0"/>
              <a:t>, </a:t>
            </a:r>
            <a:r>
              <a:rPr lang="cs-CZ" sz="2300" i="1" dirty="0" smtClean="0"/>
              <a:t>Věc </a:t>
            </a:r>
            <a:r>
              <a:rPr lang="cs-CZ" sz="2300" i="1" dirty="0" err="1" smtClean="0"/>
              <a:t>Makropulos</a:t>
            </a:r>
            <a:endParaRPr lang="cs-CZ" sz="2300" i="1" dirty="0" smtClean="0"/>
          </a:p>
          <a:p>
            <a:pPr marL="0" indent="0">
              <a:buNone/>
            </a:pPr>
            <a:r>
              <a:rPr lang="cs-CZ" sz="2300" b="1" u="sng" dirty="0" smtClean="0">
                <a:hlinkClick r:id="rId3"/>
              </a:rPr>
              <a:t>Bohuslav Martinů</a:t>
            </a:r>
            <a:r>
              <a:rPr lang="cs-CZ" sz="2300" dirty="0" smtClean="0">
                <a:hlinkClick r:id="rId3"/>
              </a:rPr>
              <a:t> </a:t>
            </a:r>
            <a:r>
              <a:rPr lang="cs-CZ" sz="2300" b="1" dirty="0" smtClean="0"/>
              <a:t>(8. 12. 1890 – 28. 8. 1959, hudba 20.století)</a:t>
            </a:r>
            <a:endParaRPr lang="cs-CZ" sz="2300" b="1" u="sng" dirty="0" smtClean="0"/>
          </a:p>
          <a:p>
            <a:pPr>
              <a:buFontTx/>
              <a:buChar char="-"/>
            </a:pPr>
            <a:r>
              <a:rPr lang="cs-CZ" sz="2300" dirty="0" smtClean="0"/>
              <a:t>Narodil se v Poličce ve věži kostela (otec byl </a:t>
            </a:r>
            <a:r>
              <a:rPr lang="cs-CZ" sz="2300" dirty="0" err="1" smtClean="0"/>
              <a:t>pověžným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Využíval v tvorbě také lidovou hudbu a folklor (Otvírání studánek)</a:t>
            </a:r>
          </a:p>
          <a:p>
            <a:pPr>
              <a:buFontTx/>
              <a:buChar char="-"/>
            </a:pPr>
            <a:r>
              <a:rPr lang="cs-CZ" sz="2300" dirty="0" smtClean="0"/>
              <a:t>Studoval konzervatoř v Praze, poté pokračoval i ve Francii (Paříž)</a:t>
            </a:r>
          </a:p>
          <a:p>
            <a:pPr>
              <a:buFontTx/>
              <a:buChar char="-"/>
            </a:pPr>
            <a:r>
              <a:rPr lang="cs-CZ" sz="2300" dirty="0" smtClean="0"/>
              <a:t>Do Čech se již nikdy natrvalo nevrátil, žil ve Francii, v USA a nakonec i ve Švýcarsku, kde také zemřel</a:t>
            </a:r>
          </a:p>
          <a:p>
            <a:pPr>
              <a:buFontTx/>
              <a:buChar char="-"/>
            </a:pPr>
            <a:r>
              <a:rPr lang="cs-CZ" sz="2300" dirty="0" smtClean="0"/>
              <a:t>Dílo: </a:t>
            </a:r>
            <a:r>
              <a:rPr lang="cs-CZ" sz="2300" i="1" dirty="0" smtClean="0"/>
              <a:t>Julietta</a:t>
            </a:r>
            <a:r>
              <a:rPr lang="cs-CZ" sz="2300" dirty="0" smtClean="0"/>
              <a:t>, </a:t>
            </a:r>
            <a:r>
              <a:rPr lang="cs-CZ" sz="2300" i="1" dirty="0" smtClean="0"/>
              <a:t>Veselohra na mostě </a:t>
            </a:r>
            <a:r>
              <a:rPr lang="cs-CZ" sz="2300" dirty="0" smtClean="0"/>
              <a:t>(komická), </a:t>
            </a:r>
            <a:r>
              <a:rPr lang="cs-CZ" sz="2300" i="1" dirty="0" smtClean="0"/>
              <a:t>Řecké </a:t>
            </a:r>
            <a:r>
              <a:rPr lang="cs-CZ" sz="2300" i="1" dirty="0" err="1" smtClean="0"/>
              <a:t>pašíje</a:t>
            </a:r>
            <a:r>
              <a:rPr lang="cs-CZ" sz="2300" i="1" dirty="0" smtClean="0"/>
              <a:t>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                           (dramatická opera)</a:t>
            </a:r>
          </a:p>
        </p:txBody>
      </p:sp>
    </p:spTree>
    <p:extLst>
      <p:ext uri="{BB962C8B-B14F-4D97-AF65-F5344CB8AC3E}">
        <p14:creationId xmlns:p14="http://schemas.microsoft.com/office/powerpoint/2010/main" val="37376390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84576"/>
          </a:xfrm>
          <a:solidFill>
            <a:schemeClr val="bg2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                  </a:t>
            </a:r>
            <a:r>
              <a:rPr lang="cs-CZ" sz="2300" i="1" dirty="0" smtClean="0"/>
              <a:t>Liška Bystrouška</a:t>
            </a:r>
            <a:endParaRPr lang="cs-CZ" sz="2300" i="1" dirty="0"/>
          </a:p>
          <a:p>
            <a:pPr marL="0" indent="0">
              <a:buNone/>
            </a:pPr>
            <a:r>
              <a:rPr lang="cs-CZ" sz="2300" dirty="0" smtClean="0"/>
              <a:t>Josef Mysliveček                                               </a:t>
            </a:r>
            <a:r>
              <a:rPr lang="cs-CZ" sz="2300" i="1" dirty="0" smtClean="0"/>
              <a:t>Řecké </a:t>
            </a:r>
            <a:r>
              <a:rPr lang="cs-CZ" sz="2300" i="1" dirty="0" err="1" smtClean="0"/>
              <a:t>pašíje</a:t>
            </a:r>
            <a:r>
              <a:rPr lang="cs-CZ" sz="2300" i="1" dirty="0" smtClean="0"/>
              <a:t> </a:t>
            </a:r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       Prodaná nevěsta</a:t>
            </a:r>
          </a:p>
          <a:p>
            <a:pPr marL="0" indent="0">
              <a:buNone/>
            </a:pPr>
            <a:r>
              <a:rPr lang="cs-CZ" sz="2300" dirty="0" smtClean="0"/>
              <a:t>Bedřich Smetana                                              </a:t>
            </a:r>
            <a:r>
              <a:rPr lang="cs-CZ" sz="2300" i="1" dirty="0" err="1" smtClean="0"/>
              <a:t>Il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Bellerofonte</a:t>
            </a:r>
            <a:endParaRPr lang="cs-CZ" sz="2300" i="1" dirty="0" smtClean="0"/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       Věc </a:t>
            </a:r>
            <a:r>
              <a:rPr lang="cs-CZ" sz="2300" i="1" dirty="0" err="1" smtClean="0"/>
              <a:t>Makropulos</a:t>
            </a:r>
            <a:endParaRPr lang="cs-CZ" sz="2300" i="1" dirty="0"/>
          </a:p>
          <a:p>
            <a:pPr marL="0" indent="0">
              <a:buNone/>
            </a:pPr>
            <a:r>
              <a:rPr lang="cs-CZ" sz="2300" dirty="0" smtClean="0"/>
              <a:t>Antonín Dvořák                                                 </a:t>
            </a:r>
            <a:r>
              <a:rPr lang="cs-CZ" sz="2300" i="1" dirty="0" smtClean="0"/>
              <a:t>Julietta</a:t>
            </a:r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       Rusalka</a:t>
            </a:r>
            <a:endParaRPr lang="cs-CZ" sz="2300" i="1" dirty="0"/>
          </a:p>
          <a:p>
            <a:pPr marL="0" indent="0">
              <a:buNone/>
            </a:pPr>
            <a:r>
              <a:rPr lang="cs-CZ" sz="2300" dirty="0" smtClean="0"/>
              <a:t>Leoš Janáček                                                     </a:t>
            </a:r>
            <a:r>
              <a:rPr lang="cs-CZ" sz="2300" i="1" dirty="0" smtClean="0"/>
              <a:t>Čert a Káča</a:t>
            </a:r>
          </a:p>
          <a:p>
            <a:pPr marL="0" indent="0">
              <a:buNone/>
            </a:pPr>
            <a:r>
              <a:rPr lang="cs-CZ" sz="2300" i="1" dirty="0" smtClean="0"/>
              <a:t>                                                                            Veselohra na mostě</a:t>
            </a:r>
            <a:endParaRPr lang="cs-CZ" sz="2300" i="1" dirty="0"/>
          </a:p>
          <a:p>
            <a:pPr marL="0" indent="0">
              <a:buNone/>
            </a:pPr>
            <a:r>
              <a:rPr lang="cs-CZ" sz="2300" dirty="0" smtClean="0"/>
              <a:t>Bohuslav Martinů                                             </a:t>
            </a:r>
            <a:r>
              <a:rPr lang="cs-CZ" sz="2300" i="1" dirty="0" smtClean="0"/>
              <a:t>Dalibor</a:t>
            </a:r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       Její pastorkyňa</a:t>
            </a:r>
          </a:p>
          <a:p>
            <a:pPr marL="0" indent="0">
              <a:buNone/>
            </a:pPr>
            <a:r>
              <a:rPr lang="cs-CZ" sz="2300" i="1" dirty="0"/>
              <a:t> </a:t>
            </a:r>
            <a:r>
              <a:rPr lang="cs-CZ" sz="2300" i="1" dirty="0" smtClean="0"/>
              <a:t>                                                                           Libuše</a:t>
            </a:r>
            <a:endParaRPr lang="cs-CZ" sz="2300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sz="2300" dirty="0" smtClean="0"/>
              <a:t>Přiřaď šipkami správná hudební díla ke skladatelům: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2585765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r>
              <a:rPr lang="cs-CZ" sz="2300">
                <a:solidFill>
                  <a:prstClr val="black"/>
                </a:solidFill>
              </a:rPr>
              <a:t/>
            </a:r>
            <a:br>
              <a:rPr lang="cs-CZ" sz="2300">
                <a:solidFill>
                  <a:prstClr val="black"/>
                </a:solidFill>
              </a:rPr>
            </a:br>
            <a:r>
              <a:rPr lang="cs-CZ" sz="2300" smtClean="0">
                <a:solidFill>
                  <a:prstClr val="black"/>
                </a:solidFill>
              </a:rPr>
              <a:t>22. </a:t>
            </a:r>
            <a:r>
              <a:rPr lang="cs-CZ" sz="2300" dirty="0">
                <a:solidFill>
                  <a:prstClr val="black"/>
                </a:solidFill>
              </a:rPr>
              <a:t>ledna 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4.- 6.ročník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s životy a díly </a:t>
            </a:r>
            <a:r>
              <a:rPr lang="cs-CZ" sz="2300" dirty="0" smtClean="0">
                <a:solidFill>
                  <a:prstClr val="black"/>
                </a:solidFill>
              </a:rPr>
              <a:t>významných autorů českých oper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i s jejich </a:t>
            </a:r>
            <a:r>
              <a:rPr lang="cs-CZ" sz="2300" dirty="0" smtClean="0">
                <a:solidFill>
                  <a:prstClr val="black"/>
                </a:solidFill>
              </a:rPr>
              <a:t>podobiznami na hypertextových odkazech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Praktické činnosti </a:t>
            </a:r>
            <a:r>
              <a:rPr lang="cs-CZ" sz="2300" dirty="0">
                <a:solidFill>
                  <a:prstClr val="black"/>
                </a:solidFill>
              </a:rPr>
              <a:t>– přiřazování názvů hudebních děl šipkami </a:t>
            </a:r>
            <a:r>
              <a:rPr lang="cs-CZ" sz="2300" dirty="0" smtClean="0">
                <a:solidFill>
                  <a:prstClr val="black"/>
                </a:solidFill>
              </a:rPr>
              <a:t>ke</a:t>
            </a:r>
          </a:p>
          <a:p>
            <a:pPr marL="0" lvl="0" indent="0">
              <a:buNone/>
            </a:pPr>
            <a:r>
              <a:rPr lang="cs-CZ" sz="2300">
                <a:solidFill>
                  <a:prstClr val="black"/>
                </a:solidFill>
              </a:rPr>
              <a:t> </a:t>
            </a:r>
            <a:r>
              <a:rPr lang="cs-CZ" sz="2300" smtClean="0">
                <a:solidFill>
                  <a:prstClr val="black"/>
                </a:solidFill>
              </a:rPr>
              <a:t>                                   </a:t>
            </a:r>
            <a:r>
              <a:rPr lang="cs-CZ" sz="2300" dirty="0">
                <a:solidFill>
                  <a:prstClr val="black"/>
                </a:solidFill>
              </a:rPr>
              <a:t>správným autorům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455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1414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475</Words>
  <Application>Microsoft Office PowerPoint</Application>
  <PresentationFormat>Předvádění na obrazovce (4:3)</PresentationFormat>
  <Paragraphs>76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Česká opera</vt:lpstr>
      <vt:lpstr>Prezentace aplikace PowerPoint</vt:lpstr>
      <vt:lpstr>Česká opera</vt:lpstr>
      <vt:lpstr>Česká opera</vt:lpstr>
      <vt:lpstr>Přiřaď šipkami správná hudební díla ke skladatelům:</vt:lpstr>
      <vt:lpstr>Mgr. Renáta Jehličková 22.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opera</dc:title>
  <dc:creator>Renata Jehličková</dc:creator>
  <cp:lastModifiedBy>Renata Jehličková</cp:lastModifiedBy>
  <cp:revision>40</cp:revision>
  <dcterms:created xsi:type="dcterms:W3CDTF">2012-02-12T16:22:58Z</dcterms:created>
  <dcterms:modified xsi:type="dcterms:W3CDTF">2012-02-27T23:19:26Z</dcterms:modified>
</cp:coreProperties>
</file>